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35"/>
  </p:notesMasterIdLst>
  <p:sldIdLst>
    <p:sldId id="256" r:id="rId2"/>
    <p:sldId id="257" r:id="rId3"/>
    <p:sldId id="258" r:id="rId4"/>
    <p:sldId id="281" r:id="rId5"/>
    <p:sldId id="274" r:id="rId6"/>
    <p:sldId id="285" r:id="rId7"/>
    <p:sldId id="275" r:id="rId8"/>
    <p:sldId id="259" r:id="rId9"/>
    <p:sldId id="276" r:id="rId10"/>
    <p:sldId id="282" r:id="rId11"/>
    <p:sldId id="283" r:id="rId12"/>
    <p:sldId id="277" r:id="rId13"/>
    <p:sldId id="284" r:id="rId14"/>
    <p:sldId id="278" r:id="rId15"/>
    <p:sldId id="286" r:id="rId16"/>
    <p:sldId id="287" r:id="rId17"/>
    <p:sldId id="288" r:id="rId18"/>
    <p:sldId id="279" r:id="rId19"/>
    <p:sldId id="264" r:id="rId20"/>
    <p:sldId id="280" r:id="rId21"/>
    <p:sldId id="260" r:id="rId22"/>
    <p:sldId id="261" r:id="rId23"/>
    <p:sldId id="262" r:id="rId24"/>
    <p:sldId id="263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</p:sldIdLst>
  <p:sldSz cx="18288000" cy="10287000"/>
  <p:notesSz cx="6858000" cy="9144000"/>
  <p:embeddedFontLst>
    <p:embeddedFont>
      <p:font typeface="Alatsi" panose="020B0604020202020204" charset="0"/>
      <p:regular r:id="rId36"/>
    </p:embeddedFont>
    <p:embeddedFont>
      <p:font typeface="Berlin Sans FB" panose="020E0602020502020306" pitchFamily="34" charset="0"/>
      <p:regular r:id="rId37"/>
      <p:bold r:id="rId38"/>
    </p:embeddedFont>
    <p:embeddedFont>
      <p:font typeface="Courier Prime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4E95CF-1AC2-4E02-89C8-6CF963798CCE}" v="114" dt="2026-01-16T10:11:33.815"/>
    <p1510:client id="{7C7BB482-4CC1-4B7D-9FBD-3DE41D2AF8DC}" v="139" dt="2026-01-16T12:25:14.7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16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jzaj Leon" userId="6792a44e-dd06-4c33-8078-f3123016d862" providerId="ADAL" clId="{BB3A72BB-957A-41C5-BE7F-5C90D119E8DC}"/>
    <pc:docChg chg="undo custSel addSld modSld">
      <pc:chgData name="Fejzaj Leon" userId="6792a44e-dd06-4c33-8078-f3123016d862" providerId="ADAL" clId="{BB3A72BB-957A-41C5-BE7F-5C90D119E8DC}" dt="2026-01-16T12:25:14.718" v="149" actId="1076"/>
      <pc:docMkLst>
        <pc:docMk/>
      </pc:docMkLst>
      <pc:sldChg chg="addSp delSp modSp add mod">
        <pc:chgData name="Fejzaj Leon" userId="6792a44e-dd06-4c33-8078-f3123016d862" providerId="ADAL" clId="{BB3A72BB-957A-41C5-BE7F-5C90D119E8DC}" dt="2026-01-16T12:25:14.718" v="149" actId="1076"/>
        <pc:sldMkLst>
          <pc:docMk/>
          <pc:sldMk cId="2866966965" sldId="286"/>
        </pc:sldMkLst>
        <pc:spChg chg="add del mod">
          <ac:chgData name="Fejzaj Leon" userId="6792a44e-dd06-4c33-8078-f3123016d862" providerId="ADAL" clId="{BB3A72BB-957A-41C5-BE7F-5C90D119E8DC}" dt="2026-01-16T10:40:57.984" v="30" actId="478"/>
          <ac:spMkLst>
            <pc:docMk/>
            <pc:sldMk cId="2866966965" sldId="286"/>
            <ac:spMk id="8" creationId="{57A78E40-83BD-846F-07CD-6801750BD2B4}"/>
          </ac:spMkLst>
        </pc:spChg>
        <pc:spChg chg="add del mod">
          <ac:chgData name="Fejzaj Leon" userId="6792a44e-dd06-4c33-8078-f3123016d862" providerId="ADAL" clId="{BB3A72BB-957A-41C5-BE7F-5C90D119E8DC}" dt="2026-01-16T10:43:20.514" v="55" actId="478"/>
          <ac:spMkLst>
            <pc:docMk/>
            <pc:sldMk cId="2866966965" sldId="286"/>
            <ac:spMk id="9" creationId="{FC3B8550-9150-F753-3F23-4E900D311693}"/>
          </ac:spMkLst>
        </pc:spChg>
        <pc:spChg chg="add del mod">
          <ac:chgData name="Fejzaj Leon" userId="6792a44e-dd06-4c33-8078-f3123016d862" providerId="ADAL" clId="{BB3A72BB-957A-41C5-BE7F-5C90D119E8DC}" dt="2026-01-16T10:43:20.514" v="55" actId="478"/>
          <ac:spMkLst>
            <pc:docMk/>
            <pc:sldMk cId="2866966965" sldId="286"/>
            <ac:spMk id="11" creationId="{8EF426BB-8031-63E7-6E35-EABF18E79382}"/>
          </ac:spMkLst>
        </pc:spChg>
        <pc:spChg chg="add mod">
          <ac:chgData name="Fejzaj Leon" userId="6792a44e-dd06-4c33-8078-f3123016d862" providerId="ADAL" clId="{BB3A72BB-957A-41C5-BE7F-5C90D119E8DC}" dt="2026-01-16T12:11:48.384" v="90" actId="20577"/>
          <ac:spMkLst>
            <pc:docMk/>
            <pc:sldMk cId="2866966965" sldId="286"/>
            <ac:spMk id="12" creationId="{F74DF694-D24E-8D9A-7D54-9F89277250DE}"/>
          </ac:spMkLst>
        </pc:spChg>
        <pc:spChg chg="add mod">
          <ac:chgData name="Fejzaj Leon" userId="6792a44e-dd06-4c33-8078-f3123016d862" providerId="ADAL" clId="{BB3A72BB-957A-41C5-BE7F-5C90D119E8DC}" dt="2026-01-16T12:12:22.070" v="120" actId="20577"/>
          <ac:spMkLst>
            <pc:docMk/>
            <pc:sldMk cId="2866966965" sldId="286"/>
            <ac:spMk id="13" creationId="{E0B479AD-11AE-73EB-A861-F211BC941934}"/>
          </ac:spMkLst>
        </pc:spChg>
        <pc:spChg chg="mod">
          <ac:chgData name="Fejzaj Leon" userId="6792a44e-dd06-4c33-8078-f3123016d862" providerId="ADAL" clId="{BB3A72BB-957A-41C5-BE7F-5C90D119E8DC}" dt="2026-01-16T10:38:14.813" v="12" actId="1076"/>
          <ac:spMkLst>
            <pc:docMk/>
            <pc:sldMk cId="2866966965" sldId="286"/>
            <ac:spMk id="65" creationId="{4028F5C1-D1D2-CC6D-E113-11BED3315249}"/>
          </ac:spMkLst>
        </pc:spChg>
        <pc:spChg chg="mod">
          <ac:chgData name="Fejzaj Leon" userId="6792a44e-dd06-4c33-8078-f3123016d862" providerId="ADAL" clId="{BB3A72BB-957A-41C5-BE7F-5C90D119E8DC}" dt="2026-01-16T10:37:59.195" v="9" actId="1076"/>
          <ac:spMkLst>
            <pc:docMk/>
            <pc:sldMk cId="2866966965" sldId="286"/>
            <ac:spMk id="68" creationId="{2E72B25F-42F5-7624-D1EC-0CACB492CF65}"/>
          </ac:spMkLst>
        </pc:spChg>
        <pc:grpChg chg="del mod">
          <ac:chgData name="Fejzaj Leon" userId="6792a44e-dd06-4c33-8078-f3123016d862" providerId="ADAL" clId="{BB3A72BB-957A-41C5-BE7F-5C90D119E8DC}" dt="2026-01-16T10:38:11.841" v="11" actId="478"/>
          <ac:grpSpMkLst>
            <pc:docMk/>
            <pc:sldMk cId="2866966965" sldId="286"/>
            <ac:grpSpMk id="61" creationId="{A14C5B36-4B48-B3F6-0736-E9CFF12ACDB4}"/>
          </ac:grpSpMkLst>
        </pc:grpChg>
        <pc:picChg chg="add del mod">
          <ac:chgData name="Fejzaj Leon" userId="6792a44e-dd06-4c33-8078-f3123016d862" providerId="ADAL" clId="{BB3A72BB-957A-41C5-BE7F-5C90D119E8DC}" dt="2026-01-16T10:38:24.669" v="18" actId="478"/>
          <ac:picMkLst>
            <pc:docMk/>
            <pc:sldMk cId="2866966965" sldId="286"/>
            <ac:picMk id="4" creationId="{BEA4BBDF-91DE-FF51-DB36-0363C7929BDA}"/>
          </ac:picMkLst>
        </pc:picChg>
        <pc:picChg chg="add del mod">
          <ac:chgData name="Fejzaj Leon" userId="6792a44e-dd06-4c33-8078-f3123016d862" providerId="ADAL" clId="{BB3A72BB-957A-41C5-BE7F-5C90D119E8DC}" dt="2026-01-16T12:08:56.574" v="79" actId="478"/>
          <ac:picMkLst>
            <pc:docMk/>
            <pc:sldMk cId="2866966965" sldId="286"/>
            <ac:picMk id="6" creationId="{7161295E-9FAB-B916-2D2A-E2EE8C3A598A}"/>
          </ac:picMkLst>
        </pc:picChg>
        <pc:picChg chg="add del mod">
          <ac:chgData name="Fejzaj Leon" userId="6792a44e-dd06-4c33-8078-f3123016d862" providerId="ADAL" clId="{BB3A72BB-957A-41C5-BE7F-5C90D119E8DC}" dt="2026-01-16T12:25:11.064" v="145" actId="478"/>
          <ac:picMkLst>
            <pc:docMk/>
            <pc:sldMk cId="2866966965" sldId="286"/>
            <ac:picMk id="15" creationId="{27AB4027-B240-FEE9-4694-A04C8861BC9D}"/>
          </ac:picMkLst>
        </pc:picChg>
        <pc:picChg chg="add mod">
          <ac:chgData name="Fejzaj Leon" userId="6792a44e-dd06-4c33-8078-f3123016d862" providerId="ADAL" clId="{BB3A72BB-957A-41C5-BE7F-5C90D119E8DC}" dt="2026-01-16T12:25:14.718" v="149" actId="1076"/>
          <ac:picMkLst>
            <pc:docMk/>
            <pc:sldMk cId="2866966965" sldId="286"/>
            <ac:picMk id="17" creationId="{CCE2FB37-9A11-E50E-513A-C206D9C96D55}"/>
          </ac:picMkLst>
        </pc:picChg>
        <pc:picChg chg="del">
          <ac:chgData name="Fejzaj Leon" userId="6792a44e-dd06-4c33-8078-f3123016d862" providerId="ADAL" clId="{BB3A72BB-957A-41C5-BE7F-5C90D119E8DC}" dt="2026-01-16T10:37:35.501" v="2" actId="478"/>
          <ac:picMkLst>
            <pc:docMk/>
            <pc:sldMk cId="2866966965" sldId="286"/>
            <ac:picMk id="60" creationId="{82FDB007-3D62-1D1B-B17A-017B505228DC}"/>
          </ac:picMkLst>
        </pc:picChg>
        <pc:picChg chg="del">
          <ac:chgData name="Fejzaj Leon" userId="6792a44e-dd06-4c33-8078-f3123016d862" providerId="ADAL" clId="{BB3A72BB-957A-41C5-BE7F-5C90D119E8DC}" dt="2026-01-16T10:37:32.417" v="1" actId="478"/>
          <ac:picMkLst>
            <pc:docMk/>
            <pc:sldMk cId="2866966965" sldId="286"/>
            <ac:picMk id="64" creationId="{88176073-3097-0C30-F62E-64AE3C98007B}"/>
          </ac:picMkLst>
        </pc:picChg>
        <pc:cxnChg chg="mod">
          <ac:chgData name="Fejzaj Leon" userId="6792a44e-dd06-4c33-8078-f3123016d862" providerId="ADAL" clId="{BB3A72BB-957A-41C5-BE7F-5C90D119E8DC}" dt="2026-01-16T10:37:55.685" v="8" actId="1076"/>
          <ac:cxnSpMkLst>
            <pc:docMk/>
            <pc:sldMk cId="2866966965" sldId="286"/>
            <ac:cxnSpMk id="67" creationId="{D278B2D2-74FD-1C39-F71D-10CB69036168}"/>
          </ac:cxnSpMkLst>
        </pc:cxnChg>
      </pc:sldChg>
      <pc:sldChg chg="add">
        <pc:chgData name="Fejzaj Leon" userId="6792a44e-dd06-4c33-8078-f3123016d862" providerId="ADAL" clId="{BB3A72BB-957A-41C5-BE7F-5C90D119E8DC}" dt="2026-01-16T12:06:12.429" v="78" actId="2890"/>
        <pc:sldMkLst>
          <pc:docMk/>
          <pc:sldMk cId="3743113305" sldId="287"/>
        </pc:sldMkLst>
      </pc:sldChg>
      <pc:sldChg chg="addSp delSp modSp add mod">
        <pc:chgData name="Fejzaj Leon" userId="6792a44e-dd06-4c33-8078-f3123016d862" providerId="ADAL" clId="{BB3A72BB-957A-41C5-BE7F-5C90D119E8DC}" dt="2026-01-16T12:23:49.281" v="144" actId="14100"/>
        <pc:sldMkLst>
          <pc:docMk/>
          <pc:sldMk cId="3957219324" sldId="288"/>
        </pc:sldMkLst>
        <pc:spChg chg="mod">
          <ac:chgData name="Fejzaj Leon" userId="6792a44e-dd06-4c33-8078-f3123016d862" providerId="ADAL" clId="{BB3A72BB-957A-41C5-BE7F-5C90D119E8DC}" dt="2026-01-16T12:23:21.524" v="135" actId="20577"/>
          <ac:spMkLst>
            <pc:docMk/>
            <pc:sldMk cId="3957219324" sldId="288"/>
            <ac:spMk id="12" creationId="{4CED1A50-76ED-7E91-78D9-D87B351017BE}"/>
          </ac:spMkLst>
        </pc:spChg>
        <pc:spChg chg="mod">
          <ac:chgData name="Fejzaj Leon" userId="6792a44e-dd06-4c33-8078-f3123016d862" providerId="ADAL" clId="{BB3A72BB-957A-41C5-BE7F-5C90D119E8DC}" dt="2026-01-16T12:23:49.281" v="144" actId="14100"/>
          <ac:spMkLst>
            <pc:docMk/>
            <pc:sldMk cId="3957219324" sldId="288"/>
            <ac:spMk id="13" creationId="{92EDF8BE-C4F7-FF33-092A-9B365B9A270B}"/>
          </ac:spMkLst>
        </pc:spChg>
        <pc:picChg chg="add mod">
          <ac:chgData name="Fejzaj Leon" userId="6792a44e-dd06-4c33-8078-f3123016d862" providerId="ADAL" clId="{BB3A72BB-957A-41C5-BE7F-5C90D119E8DC}" dt="2026-01-16T12:22:59.584" v="127" actId="1076"/>
          <ac:picMkLst>
            <pc:docMk/>
            <pc:sldMk cId="3957219324" sldId="288"/>
            <ac:picMk id="4" creationId="{214854B6-0469-D016-B613-84FCA623E8FE}"/>
          </ac:picMkLst>
        </pc:picChg>
        <pc:picChg chg="del">
          <ac:chgData name="Fejzaj Leon" userId="6792a44e-dd06-4c33-8078-f3123016d862" providerId="ADAL" clId="{BB3A72BB-957A-41C5-BE7F-5C90D119E8DC}" dt="2026-01-16T12:22:54.947" v="122" actId="478"/>
          <ac:picMkLst>
            <pc:docMk/>
            <pc:sldMk cId="3957219324" sldId="288"/>
            <ac:picMk id="6" creationId="{3D203647-D597-C8AC-5015-40F43A069023}"/>
          </ac:picMkLst>
        </pc:picChg>
      </pc:sldChg>
    </pc:docChg>
  </pc:docChgLst>
  <pc:docChgLst>
    <pc:chgData name="Magliani Lorenzo" userId="b041e080-6759-4d02-9305-27016ef34672" providerId="ADAL" clId="{99B05CDB-4268-4904-9384-4C83CAEFE930}"/>
    <pc:docChg chg="undo custSel addSld delSld modSld sldOrd">
      <pc:chgData name="Magliani Lorenzo" userId="b041e080-6759-4d02-9305-27016ef34672" providerId="ADAL" clId="{99B05CDB-4268-4904-9384-4C83CAEFE930}" dt="2026-01-16T10:11:33.815" v="1888" actId="1076"/>
      <pc:docMkLst>
        <pc:docMk/>
      </pc:docMkLst>
      <pc:sldChg chg="addSp delSp modSp mod">
        <pc:chgData name="Magliani Lorenzo" userId="b041e080-6759-4d02-9305-27016ef34672" providerId="ADAL" clId="{99B05CDB-4268-4904-9384-4C83CAEFE930}" dt="2026-01-16T08:56:01.632" v="1141" actId="790"/>
        <pc:sldMkLst>
          <pc:docMk/>
          <pc:sldMk cId="0" sldId="256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56"/>
            <ac:spMk id="2" creationId="{6121C0DD-6884-E5BD-37E2-ACA6984C11AE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56"/>
            <ac:spMk id="46" creationId="{00000000-0000-0000-0000-000000000000}"/>
          </ac:spMkLst>
        </pc:spChg>
        <pc:spChg chg="add del">
          <ac:chgData name="Magliani Lorenzo" userId="b041e080-6759-4d02-9305-27016ef34672" providerId="ADAL" clId="{99B05CDB-4268-4904-9384-4C83CAEFE930}" dt="2026-01-15T14:30:41.271" v="83" actId="478"/>
          <ac:spMkLst>
            <pc:docMk/>
            <pc:sldMk cId="0" sldId="256"/>
            <ac:spMk id="4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56"/>
            <ac:spMk id="48" creationId="{00000000-0000-0000-0000-000000000000}"/>
          </ac:spMkLst>
        </pc:spChg>
        <pc:cxnChg chg="mod">
          <ac:chgData name="Magliani Lorenzo" userId="b041e080-6759-4d02-9305-27016ef34672" providerId="ADAL" clId="{99B05CDB-4268-4904-9384-4C83CAEFE930}" dt="2026-01-16T07:08:32.190" v="496" actId="1037"/>
          <ac:cxnSpMkLst>
            <pc:docMk/>
            <pc:sldMk cId="0" sldId="256"/>
            <ac:cxnSpMk id="45" creationId="{00000000-0000-0000-0000-000000000000}"/>
          </ac:cxnSpMkLst>
        </pc:cxnChg>
      </pc:sldChg>
      <pc:sldChg chg="addSp modSp mod">
        <pc:chgData name="Magliani Lorenzo" userId="b041e080-6759-4d02-9305-27016ef34672" providerId="ADAL" clId="{99B05CDB-4268-4904-9384-4C83CAEFE930}" dt="2026-01-16T08:56:01.632" v="1141" actId="790"/>
        <pc:sldMkLst>
          <pc:docMk/>
          <pc:sldMk cId="0" sldId="257"/>
        </pc:sldMkLst>
        <pc:spChg chg="add 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57"/>
            <ac:spMk id="2" creationId="{7ABC4E26-884C-1B0A-7C36-E217E0F4F9F9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57"/>
            <ac:spMk id="3" creationId="{DC106EB3-D23F-6A78-8F3C-4429652EAACA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57"/>
            <ac:spMk id="55" creationId="{00000000-0000-0000-0000-000000000000}"/>
          </ac:spMkLst>
        </pc:spChg>
      </pc:sldChg>
      <pc:sldChg chg="delSp modSp mod">
        <pc:chgData name="Magliani Lorenzo" userId="b041e080-6759-4d02-9305-27016ef34672" providerId="ADAL" clId="{99B05CDB-4268-4904-9384-4C83CAEFE930}" dt="2026-01-16T08:56:01.632" v="1141" actId="790"/>
        <pc:sldMkLst>
          <pc:docMk/>
          <pc:sldMk cId="0" sldId="258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58"/>
            <ac:spMk id="2" creationId="{6F5EAC12-E382-CF06-FEF1-A5CACAE3FF91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58"/>
            <ac:spMk id="62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58"/>
            <ac:spMk id="63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58"/>
            <ac:spMk id="65" creationId="{00000000-0000-0000-0000-000000000000}"/>
          </ac:spMkLst>
        </pc:spChg>
        <pc:spChg chg="del">
          <ac:chgData name="Magliani Lorenzo" userId="b041e080-6759-4d02-9305-27016ef34672" providerId="ADAL" clId="{99B05CDB-4268-4904-9384-4C83CAEFE930}" dt="2026-01-15T14:55:38.823" v="307" actId="478"/>
          <ac:spMkLst>
            <pc:docMk/>
            <pc:sldMk cId="0" sldId="258"/>
            <ac:spMk id="66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58"/>
            <ac:spMk id="68" creationId="{00000000-0000-0000-0000-000000000000}"/>
          </ac:spMkLst>
        </pc:spChg>
        <pc:picChg chg="mod">
          <ac:chgData name="Magliani Lorenzo" userId="b041e080-6759-4d02-9305-27016ef34672" providerId="ADAL" clId="{99B05CDB-4268-4904-9384-4C83CAEFE930}" dt="2026-01-16T07:09:42.240" v="501" actId="14100"/>
          <ac:picMkLst>
            <pc:docMk/>
            <pc:sldMk cId="0" sldId="258"/>
            <ac:picMk id="64" creationId="{00000000-0000-0000-0000-000000000000}"/>
          </ac:picMkLst>
        </pc:picChg>
      </pc:sldChg>
      <pc:sldChg chg="addSp delSp modSp mod ord">
        <pc:chgData name="Magliani Lorenzo" userId="b041e080-6759-4d02-9305-27016ef34672" providerId="ADAL" clId="{99B05CDB-4268-4904-9384-4C83CAEFE930}" dt="2026-01-16T10:11:33.815" v="1888" actId="1076"/>
        <pc:sldMkLst>
          <pc:docMk/>
          <pc:sldMk cId="0" sldId="259"/>
        </pc:sldMkLst>
        <pc:spChg chg="mod">
          <ac:chgData name="Magliani Lorenzo" userId="b041e080-6759-4d02-9305-27016ef34672" providerId="ADAL" clId="{99B05CDB-4268-4904-9384-4C83CAEFE930}" dt="2026-01-16T10:06:00.031" v="1884" actId="255"/>
          <ac:spMkLst>
            <pc:docMk/>
            <pc:sldMk cId="0" sldId="259"/>
            <ac:spMk id="2" creationId="{981E8850-2246-268D-CC9E-59ED359212DB}"/>
          </ac:spMkLst>
        </pc:spChg>
        <pc:spChg chg="del mod">
          <ac:chgData name="Magliani Lorenzo" userId="b041e080-6759-4d02-9305-27016ef34672" providerId="ADAL" clId="{99B05CDB-4268-4904-9384-4C83CAEFE930}" dt="2026-01-16T10:04:23.128" v="1877" actId="478"/>
          <ac:spMkLst>
            <pc:docMk/>
            <pc:sldMk cId="0" sldId="259"/>
            <ac:spMk id="76" creationId="{00000000-0000-0000-0000-000000000000}"/>
          </ac:spMkLst>
        </pc:spChg>
        <pc:spChg chg="del mod">
          <ac:chgData name="Magliani Lorenzo" userId="b041e080-6759-4d02-9305-27016ef34672" providerId="ADAL" clId="{99B05CDB-4268-4904-9384-4C83CAEFE930}" dt="2026-01-16T10:04:40.662" v="1881" actId="478"/>
          <ac:spMkLst>
            <pc:docMk/>
            <pc:sldMk cId="0" sldId="259"/>
            <ac:spMk id="78" creationId="{00000000-0000-0000-0000-000000000000}"/>
          </ac:spMkLst>
        </pc:spChg>
        <pc:picChg chg="mod modCrop">
          <ac:chgData name="Magliani Lorenzo" userId="b041e080-6759-4d02-9305-27016ef34672" providerId="ADAL" clId="{99B05CDB-4268-4904-9384-4C83CAEFE930}" dt="2026-01-16T10:04:52.649" v="1882" actId="732"/>
          <ac:picMkLst>
            <pc:docMk/>
            <pc:sldMk cId="0" sldId="259"/>
            <ac:picMk id="73" creationId="{00000000-0000-0000-0000-000000000000}"/>
          </ac:picMkLst>
        </pc:picChg>
        <pc:picChg chg="del mod">
          <ac:chgData name="Magliani Lorenzo" userId="b041e080-6759-4d02-9305-27016ef34672" providerId="ADAL" clId="{99B05CDB-4268-4904-9384-4C83CAEFE930}" dt="2026-01-15T15:29:37.314" v="468" actId="478"/>
          <ac:picMkLst>
            <pc:docMk/>
            <pc:sldMk cId="0" sldId="259"/>
            <ac:picMk id="75" creationId="{00000000-0000-0000-0000-000000000000}"/>
          </ac:picMkLst>
        </pc:picChg>
        <pc:picChg chg="add mod">
          <ac:chgData name="Magliani Lorenzo" userId="b041e080-6759-4d02-9305-27016ef34672" providerId="ADAL" clId="{99B05CDB-4268-4904-9384-4C83CAEFE930}" dt="2026-01-16T10:11:33.815" v="1888" actId="1076"/>
          <ac:picMkLst>
            <pc:docMk/>
            <pc:sldMk cId="0" sldId="259"/>
            <ac:picMk id="4098" creationId="{C78DF764-3FC1-E044-C4CC-EC80B8944E66}"/>
          </ac:picMkLst>
        </pc:picChg>
        <pc:cxnChg chg="mod">
          <ac:chgData name="Magliani Lorenzo" userId="b041e080-6759-4d02-9305-27016ef34672" providerId="ADAL" clId="{99B05CDB-4268-4904-9384-4C83CAEFE930}" dt="2026-01-16T10:11:24.646" v="1887" actId="1076"/>
          <ac:cxnSpMkLst>
            <pc:docMk/>
            <pc:sldMk cId="0" sldId="259"/>
            <ac:cxnSpMk id="77" creationId="{00000000-0000-0000-0000-000000000000}"/>
          </ac:cxnSpMkLst>
        </pc:cxnChg>
      </pc:sldChg>
      <pc:sldChg chg="modSp mod">
        <pc:chgData name="Magliani Lorenzo" userId="b041e080-6759-4d02-9305-27016ef34672" providerId="ADAL" clId="{99B05CDB-4268-4904-9384-4C83CAEFE930}" dt="2026-01-16T08:56:01.632" v="1141" actId="790"/>
        <pc:sldMkLst>
          <pc:docMk/>
          <pc:sldMk cId="0" sldId="260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0"/>
            <ac:spMk id="2" creationId="{5E696F6B-3B20-7640-8FBF-326FCD348B9F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0"/>
            <ac:spMk id="85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0"/>
            <ac:spMk id="8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0"/>
            <ac:spMk id="90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0"/>
            <ac:spMk id="91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0"/>
            <ac:spMk id="95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0"/>
            <ac:spMk id="9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0"/>
            <ac:spMk id="98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0"/>
            <ac:spMk id="99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0"/>
            <ac:spMk id="100" creationId="{00000000-0000-0000-0000-000000000000}"/>
          </ac:spMkLst>
        </pc:spChg>
        <pc:picChg chg="mod">
          <ac:chgData name="Magliani Lorenzo" userId="b041e080-6759-4d02-9305-27016ef34672" providerId="ADAL" clId="{99B05CDB-4268-4904-9384-4C83CAEFE930}" dt="2026-01-16T07:22:08.092" v="542" actId="1076"/>
          <ac:picMkLst>
            <pc:docMk/>
            <pc:sldMk cId="0" sldId="260"/>
            <ac:picMk id="92" creationId="{00000000-0000-0000-0000-000000000000}"/>
          </ac:picMkLst>
        </pc:picChg>
      </pc:sldChg>
      <pc:sldChg chg="modSp mod">
        <pc:chgData name="Magliani Lorenzo" userId="b041e080-6759-4d02-9305-27016ef34672" providerId="ADAL" clId="{99B05CDB-4268-4904-9384-4C83CAEFE930}" dt="2026-01-16T08:56:01.632" v="1141" actId="790"/>
        <pc:sldMkLst>
          <pc:docMk/>
          <pc:sldMk cId="0" sldId="261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1"/>
            <ac:spMk id="2" creationId="{99F345CD-B4D3-CDE4-341E-301DAF0EFE3B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1"/>
            <ac:spMk id="10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1"/>
            <ac:spMk id="108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1"/>
            <ac:spMk id="111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1"/>
            <ac:spMk id="112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1"/>
            <ac:spMk id="113" creationId="{00000000-0000-0000-0000-000000000000}"/>
          </ac:spMkLst>
        </pc:spChg>
      </pc:sldChg>
      <pc:sldChg chg="delSp modSp mod">
        <pc:chgData name="Magliani Lorenzo" userId="b041e080-6759-4d02-9305-27016ef34672" providerId="ADAL" clId="{99B05CDB-4268-4904-9384-4C83CAEFE930}" dt="2026-01-16T08:56:01.632" v="1141" actId="790"/>
        <pc:sldMkLst>
          <pc:docMk/>
          <pc:sldMk cId="0" sldId="262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2"/>
            <ac:spMk id="2" creationId="{9917F042-1C04-B956-E556-B9E7E1789D6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2"/>
            <ac:spMk id="123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2"/>
            <ac:spMk id="125" creationId="{00000000-0000-0000-0000-000000000000}"/>
          </ac:spMkLst>
        </pc:spChg>
        <pc:picChg chg="mod">
          <ac:chgData name="Magliani Lorenzo" userId="b041e080-6759-4d02-9305-27016ef34672" providerId="ADAL" clId="{99B05CDB-4268-4904-9384-4C83CAEFE930}" dt="2026-01-16T07:21:47.406" v="540" actId="1076"/>
          <ac:picMkLst>
            <pc:docMk/>
            <pc:sldMk cId="0" sldId="262"/>
            <ac:picMk id="118" creationId="{00000000-0000-0000-0000-000000000000}"/>
          </ac:picMkLst>
        </pc:picChg>
        <pc:picChg chg="del">
          <ac:chgData name="Magliani Lorenzo" userId="b041e080-6759-4d02-9305-27016ef34672" providerId="ADAL" clId="{99B05CDB-4268-4904-9384-4C83CAEFE930}" dt="2026-01-15T15:29:47.032" v="469" actId="478"/>
          <ac:picMkLst>
            <pc:docMk/>
            <pc:sldMk cId="0" sldId="262"/>
            <ac:picMk id="120" creationId="{00000000-0000-0000-0000-000000000000}"/>
          </ac:picMkLst>
        </pc:picChg>
        <pc:picChg chg="del">
          <ac:chgData name="Magliani Lorenzo" userId="b041e080-6759-4d02-9305-27016ef34672" providerId="ADAL" clId="{99B05CDB-4268-4904-9384-4C83CAEFE930}" dt="2026-01-15T15:29:47.032" v="469" actId="478"/>
          <ac:picMkLst>
            <pc:docMk/>
            <pc:sldMk cId="0" sldId="262"/>
            <ac:picMk id="121" creationId="{00000000-0000-0000-0000-000000000000}"/>
          </ac:picMkLst>
        </pc:picChg>
        <pc:picChg chg="del">
          <ac:chgData name="Magliani Lorenzo" userId="b041e080-6759-4d02-9305-27016ef34672" providerId="ADAL" clId="{99B05CDB-4268-4904-9384-4C83CAEFE930}" dt="2026-01-15T15:29:47.032" v="469" actId="478"/>
          <ac:picMkLst>
            <pc:docMk/>
            <pc:sldMk cId="0" sldId="262"/>
            <ac:picMk id="122" creationId="{00000000-0000-0000-0000-000000000000}"/>
          </ac:picMkLst>
        </pc:picChg>
      </pc:sldChg>
      <pc:sldChg chg="modSp mod">
        <pc:chgData name="Magliani Lorenzo" userId="b041e080-6759-4d02-9305-27016ef34672" providerId="ADAL" clId="{99B05CDB-4268-4904-9384-4C83CAEFE930}" dt="2026-01-16T08:56:01.632" v="1141" actId="790"/>
        <pc:sldMkLst>
          <pc:docMk/>
          <pc:sldMk cId="0" sldId="263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3"/>
            <ac:spMk id="2" creationId="{0E9E1A3F-0000-EA0F-95A3-C5B437B7A7F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3"/>
            <ac:spMk id="132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3"/>
            <ac:spMk id="133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3"/>
            <ac:spMk id="135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3"/>
            <ac:spMk id="136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3"/>
            <ac:spMk id="138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3"/>
            <ac:spMk id="139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3"/>
            <ac:spMk id="140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3"/>
            <ac:spMk id="141" creationId="{00000000-0000-0000-0000-000000000000}"/>
          </ac:spMkLst>
        </pc:spChg>
      </pc:sldChg>
      <pc:sldChg chg="delSp modSp mod ord">
        <pc:chgData name="Magliani Lorenzo" userId="b041e080-6759-4d02-9305-27016ef34672" providerId="ADAL" clId="{99B05CDB-4268-4904-9384-4C83CAEFE930}" dt="2026-01-16T10:03:17.271" v="1874" actId="20577"/>
        <pc:sldMkLst>
          <pc:docMk/>
          <pc:sldMk cId="0" sldId="264"/>
        </pc:sldMkLst>
        <pc:spChg chg="mod">
          <ac:chgData name="Magliani Lorenzo" userId="b041e080-6759-4d02-9305-27016ef34672" providerId="ADAL" clId="{99B05CDB-4268-4904-9384-4C83CAEFE930}" dt="2026-01-16T10:01:32.821" v="1751" actId="255"/>
          <ac:spMkLst>
            <pc:docMk/>
            <pc:sldMk cId="0" sldId="264"/>
            <ac:spMk id="2" creationId="{316DD3F9-2C50-48C4-98E0-AFBB602CBB24}"/>
          </ac:spMkLst>
        </pc:spChg>
        <pc:spChg chg="mod">
          <ac:chgData name="Magliani Lorenzo" userId="b041e080-6759-4d02-9305-27016ef34672" providerId="ADAL" clId="{99B05CDB-4268-4904-9384-4C83CAEFE930}" dt="2026-01-16T10:01:54.828" v="1789" actId="14100"/>
          <ac:spMkLst>
            <pc:docMk/>
            <pc:sldMk cId="0" sldId="264"/>
            <ac:spMk id="152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10:02:36.765" v="1803" actId="20577"/>
          <ac:spMkLst>
            <pc:docMk/>
            <pc:sldMk cId="0" sldId="264"/>
            <ac:spMk id="153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10:02:42.605" v="1816" actId="20577"/>
          <ac:spMkLst>
            <pc:docMk/>
            <pc:sldMk cId="0" sldId="264"/>
            <ac:spMk id="154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10:02:50.160" v="1829" actId="20577"/>
          <ac:spMkLst>
            <pc:docMk/>
            <pc:sldMk cId="0" sldId="264"/>
            <ac:spMk id="155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10:02:57.472" v="1845" actId="20577"/>
          <ac:spMkLst>
            <pc:docMk/>
            <pc:sldMk cId="0" sldId="264"/>
            <ac:spMk id="156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10:03:11.052" v="1861" actId="20577"/>
          <ac:spMkLst>
            <pc:docMk/>
            <pc:sldMk cId="0" sldId="264"/>
            <ac:spMk id="15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10:03:17.271" v="1874" actId="20577"/>
          <ac:spMkLst>
            <pc:docMk/>
            <pc:sldMk cId="0" sldId="264"/>
            <ac:spMk id="158" creationId="{00000000-0000-0000-0000-000000000000}"/>
          </ac:spMkLst>
        </pc:spChg>
        <pc:picChg chg="mod modCrop">
          <ac:chgData name="Magliani Lorenzo" userId="b041e080-6759-4d02-9305-27016ef34672" providerId="ADAL" clId="{99B05CDB-4268-4904-9384-4C83CAEFE930}" dt="2026-01-16T10:02:11.131" v="1790" actId="732"/>
          <ac:picMkLst>
            <pc:docMk/>
            <pc:sldMk cId="0" sldId="264"/>
            <ac:picMk id="146" creationId="{00000000-0000-0000-0000-000000000000}"/>
          </ac:picMkLst>
        </pc:picChg>
        <pc:picChg chg="del">
          <ac:chgData name="Magliani Lorenzo" userId="b041e080-6759-4d02-9305-27016ef34672" providerId="ADAL" clId="{99B05CDB-4268-4904-9384-4C83CAEFE930}" dt="2026-01-15T15:29:54.292" v="470" actId="478"/>
          <ac:picMkLst>
            <pc:docMk/>
            <pc:sldMk cId="0" sldId="264"/>
            <ac:picMk id="148" creationId="{00000000-0000-0000-0000-000000000000}"/>
          </ac:picMkLst>
        </pc:picChg>
        <pc:picChg chg="del">
          <ac:chgData name="Magliani Lorenzo" userId="b041e080-6759-4d02-9305-27016ef34672" providerId="ADAL" clId="{99B05CDB-4268-4904-9384-4C83CAEFE930}" dt="2026-01-15T15:29:54.292" v="470" actId="478"/>
          <ac:picMkLst>
            <pc:docMk/>
            <pc:sldMk cId="0" sldId="264"/>
            <ac:picMk id="149" creationId="{00000000-0000-0000-0000-000000000000}"/>
          </ac:picMkLst>
        </pc:picChg>
        <pc:picChg chg="del">
          <ac:chgData name="Magliani Lorenzo" userId="b041e080-6759-4d02-9305-27016ef34672" providerId="ADAL" clId="{99B05CDB-4268-4904-9384-4C83CAEFE930}" dt="2026-01-15T15:29:54.292" v="470" actId="478"/>
          <ac:picMkLst>
            <pc:docMk/>
            <pc:sldMk cId="0" sldId="264"/>
            <ac:picMk id="150" creationId="{00000000-0000-0000-0000-000000000000}"/>
          </ac:picMkLst>
        </pc:picChg>
      </pc:sldChg>
      <pc:sldChg chg="modSp mod">
        <pc:chgData name="Magliani Lorenzo" userId="b041e080-6759-4d02-9305-27016ef34672" providerId="ADAL" clId="{99B05CDB-4268-4904-9384-4C83CAEFE930}" dt="2026-01-16T08:56:01.632" v="1141" actId="790"/>
        <pc:sldMkLst>
          <pc:docMk/>
          <pc:sldMk cId="0" sldId="265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5"/>
            <ac:spMk id="2" creationId="{EB126319-CD24-DB34-42A7-117B941C0BF4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5"/>
            <ac:spMk id="165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5"/>
            <ac:spMk id="166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5"/>
            <ac:spMk id="169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5"/>
            <ac:spMk id="170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5"/>
            <ac:spMk id="171" creationId="{00000000-0000-0000-0000-000000000000}"/>
          </ac:spMkLst>
        </pc:spChg>
        <pc:picChg chg="mod">
          <ac:chgData name="Magliani Lorenzo" userId="b041e080-6759-4d02-9305-27016ef34672" providerId="ADAL" clId="{99B05CDB-4268-4904-9384-4C83CAEFE930}" dt="2026-01-15T13:50:31.928" v="15" actId="1035"/>
          <ac:picMkLst>
            <pc:docMk/>
            <pc:sldMk cId="0" sldId="265"/>
            <ac:picMk id="163" creationId="{00000000-0000-0000-0000-000000000000}"/>
          </ac:picMkLst>
        </pc:picChg>
        <pc:picChg chg="mod">
          <ac:chgData name="Magliani Lorenzo" userId="b041e080-6759-4d02-9305-27016ef34672" providerId="ADAL" clId="{99B05CDB-4268-4904-9384-4C83CAEFE930}" dt="2026-01-15T13:49:42.594" v="4" actId="14100"/>
          <ac:picMkLst>
            <pc:docMk/>
            <pc:sldMk cId="0" sldId="265"/>
            <ac:picMk id="167" creationId="{00000000-0000-0000-0000-000000000000}"/>
          </ac:picMkLst>
        </pc:picChg>
      </pc:sldChg>
      <pc:sldChg chg="modSp mod">
        <pc:chgData name="Magliani Lorenzo" userId="b041e080-6759-4d02-9305-27016ef34672" providerId="ADAL" clId="{99B05CDB-4268-4904-9384-4C83CAEFE930}" dt="2026-01-16T08:56:01.632" v="1141" actId="790"/>
        <pc:sldMkLst>
          <pc:docMk/>
          <pc:sldMk cId="0" sldId="266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6"/>
            <ac:spMk id="2" creationId="{27DB4CD8-5C36-C703-22F4-64CF888624A4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6"/>
            <ac:spMk id="180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6"/>
            <ac:spMk id="183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6"/>
            <ac:spMk id="184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6"/>
            <ac:spMk id="186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6"/>
            <ac:spMk id="18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6"/>
            <ac:spMk id="189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6"/>
            <ac:spMk id="190" creationId="{00000000-0000-0000-0000-000000000000}"/>
          </ac:spMkLst>
        </pc:spChg>
      </pc:sldChg>
      <pc:sldChg chg="modSp mod">
        <pc:chgData name="Magliani Lorenzo" userId="b041e080-6759-4d02-9305-27016ef34672" providerId="ADAL" clId="{99B05CDB-4268-4904-9384-4C83CAEFE930}" dt="2026-01-16T08:56:01.632" v="1141" actId="790"/>
        <pc:sldMkLst>
          <pc:docMk/>
          <pc:sldMk cId="0" sldId="267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7"/>
            <ac:spMk id="2" creationId="{2CFCF581-0B35-9AC3-241F-FB86DEB1797E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7"/>
            <ac:spMk id="196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7"/>
            <ac:spMk id="19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7"/>
            <ac:spMk id="199" creationId="{00000000-0000-0000-0000-000000000000}"/>
          </ac:spMkLst>
        </pc:spChg>
      </pc:sldChg>
      <pc:sldChg chg="modSp mod">
        <pc:chgData name="Magliani Lorenzo" userId="b041e080-6759-4d02-9305-27016ef34672" providerId="ADAL" clId="{99B05CDB-4268-4904-9384-4C83CAEFE930}" dt="2026-01-16T08:56:01.632" v="1141" actId="790"/>
        <pc:sldMkLst>
          <pc:docMk/>
          <pc:sldMk cId="0" sldId="268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8"/>
            <ac:spMk id="2" creationId="{396BA776-DE4A-049B-AF98-C973CA752766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8"/>
            <ac:spMk id="212" creationId="{00000000-0000-0000-0000-000000000000}"/>
          </ac:spMkLst>
        </pc:spChg>
      </pc:sldChg>
      <pc:sldChg chg="modSp mod">
        <pc:chgData name="Magliani Lorenzo" userId="b041e080-6759-4d02-9305-27016ef34672" providerId="ADAL" clId="{99B05CDB-4268-4904-9384-4C83CAEFE930}" dt="2026-01-16T08:56:01.632" v="1141" actId="790"/>
        <pc:sldMkLst>
          <pc:docMk/>
          <pc:sldMk cId="0" sldId="269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9"/>
            <ac:spMk id="219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9"/>
            <ac:spMk id="221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9"/>
            <ac:spMk id="224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9"/>
            <ac:spMk id="225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9"/>
            <ac:spMk id="22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9"/>
            <ac:spMk id="229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9"/>
            <ac:spMk id="230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9"/>
            <ac:spMk id="233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9"/>
            <ac:spMk id="234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9"/>
            <ac:spMk id="235" creationId="{00000000-0000-0000-0000-000000000000}"/>
          </ac:spMkLst>
        </pc:spChg>
      </pc:sldChg>
      <pc:sldChg chg="modSp mod">
        <pc:chgData name="Magliani Lorenzo" userId="b041e080-6759-4d02-9305-27016ef34672" providerId="ADAL" clId="{99B05CDB-4268-4904-9384-4C83CAEFE930}" dt="2026-01-16T08:56:01.632" v="1141" actId="790"/>
        <pc:sldMkLst>
          <pc:docMk/>
          <pc:sldMk cId="0" sldId="270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0"/>
            <ac:spMk id="2" creationId="{6036B8A6-BE7E-2ABD-7816-82F49D51689D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0"/>
            <ac:spMk id="244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0"/>
            <ac:spMk id="245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0"/>
            <ac:spMk id="246" creationId="{00000000-0000-0000-0000-000000000000}"/>
          </ac:spMkLst>
        </pc:spChg>
      </pc:sldChg>
      <pc:sldChg chg="modSp mod">
        <pc:chgData name="Magliani Lorenzo" userId="b041e080-6759-4d02-9305-27016ef34672" providerId="ADAL" clId="{99B05CDB-4268-4904-9384-4C83CAEFE930}" dt="2026-01-16T08:56:01.632" v="1141" actId="790"/>
        <pc:sldMkLst>
          <pc:docMk/>
          <pc:sldMk cId="0" sldId="271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1"/>
            <ac:spMk id="2" creationId="{8A0FD089-5BC3-7B0A-7079-B4C7D9CC6AF2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1"/>
            <ac:spMk id="253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1"/>
            <ac:spMk id="254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1"/>
            <ac:spMk id="256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1"/>
            <ac:spMk id="25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1"/>
            <ac:spMk id="258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1"/>
            <ac:spMk id="259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1"/>
            <ac:spMk id="260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1"/>
            <ac:spMk id="261" creationId="{00000000-0000-0000-0000-000000000000}"/>
          </ac:spMkLst>
        </pc:spChg>
      </pc:sldChg>
      <pc:sldChg chg="modSp mod">
        <pc:chgData name="Magliani Lorenzo" userId="b041e080-6759-4d02-9305-27016ef34672" providerId="ADAL" clId="{99B05CDB-4268-4904-9384-4C83CAEFE930}" dt="2026-01-16T08:56:01.632" v="1141" actId="790"/>
        <pc:sldMkLst>
          <pc:docMk/>
          <pc:sldMk cId="0" sldId="272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2"/>
            <ac:spMk id="285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2"/>
            <ac:spMk id="302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2"/>
            <ac:spMk id="305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2"/>
            <ac:spMk id="314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2"/>
            <ac:spMk id="316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2"/>
            <ac:spMk id="31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2"/>
            <ac:spMk id="324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2"/>
            <ac:spMk id="32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2"/>
            <ac:spMk id="328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2"/>
            <ac:spMk id="338" creationId="{00000000-0000-0000-0000-000000000000}"/>
          </ac:spMkLst>
        </pc:spChg>
        <pc:grpChg chg="mod">
          <ac:chgData name="Magliani Lorenzo" userId="b041e080-6759-4d02-9305-27016ef34672" providerId="ADAL" clId="{99B05CDB-4268-4904-9384-4C83CAEFE930}" dt="2026-01-16T07:28:30.341" v="615" actId="1076"/>
          <ac:grpSpMkLst>
            <pc:docMk/>
            <pc:sldMk cId="0" sldId="272"/>
            <ac:grpSpMk id="299" creationId="{00000000-0000-0000-0000-000000000000}"/>
          </ac:grpSpMkLst>
        </pc:grpChg>
      </pc:sldChg>
      <pc:sldChg chg="modSp mod">
        <pc:chgData name="Magliani Lorenzo" userId="b041e080-6759-4d02-9305-27016ef34672" providerId="ADAL" clId="{99B05CDB-4268-4904-9384-4C83CAEFE930}" dt="2026-01-16T08:56:01.632" v="1141" actId="790"/>
        <pc:sldMkLst>
          <pc:docMk/>
          <pc:sldMk cId="0" sldId="273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3"/>
            <ac:spMk id="2" creationId="{AE51177C-D294-32EB-158C-69FA08A054FF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3"/>
            <ac:spMk id="346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3"/>
            <ac:spMk id="34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3"/>
            <ac:spMk id="349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3"/>
            <ac:spMk id="350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3"/>
            <ac:spMk id="351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3"/>
            <ac:spMk id="352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3"/>
            <ac:spMk id="353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3"/>
            <ac:spMk id="354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3"/>
            <ac:spMk id="355" creationId="{00000000-0000-0000-0000-000000000000}"/>
          </ac:spMkLst>
        </pc:spChg>
      </pc:sldChg>
      <pc:sldChg chg="modSp add mod">
        <pc:chgData name="Magliani Lorenzo" userId="b041e080-6759-4d02-9305-27016ef34672" providerId="ADAL" clId="{99B05CDB-4268-4904-9384-4C83CAEFE930}" dt="2026-01-16T08:56:01.632" v="1141" actId="790"/>
        <pc:sldMkLst>
          <pc:docMk/>
          <pc:sldMk cId="1634176887" sldId="274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634176887" sldId="274"/>
            <ac:spMk id="2" creationId="{6E864D32-11EF-6E29-EACB-BAB1BA4EF268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634176887" sldId="274"/>
            <ac:spMk id="62" creationId="{A24E9304-7631-D028-3D1A-64C8BDE6E1F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634176887" sldId="274"/>
            <ac:spMk id="63" creationId="{6B9619EA-15C7-6144-85E4-A773D344EB21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634176887" sldId="274"/>
            <ac:spMk id="65" creationId="{49316844-9248-BED0-4AA3-3C08C5D808BB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634176887" sldId="274"/>
            <ac:spMk id="68" creationId="{31AFA5B6-60D2-38C6-6534-2E04FC616085}"/>
          </ac:spMkLst>
        </pc:spChg>
      </pc:sldChg>
      <pc:sldChg chg="new del">
        <pc:chgData name="Magliani Lorenzo" userId="b041e080-6759-4d02-9305-27016ef34672" providerId="ADAL" clId="{99B05CDB-4268-4904-9384-4C83CAEFE930}" dt="2026-01-15T14:57:34.968" v="321" actId="47"/>
        <pc:sldMkLst>
          <pc:docMk/>
          <pc:sldMk cId="3210710107" sldId="274"/>
        </pc:sldMkLst>
      </pc:sldChg>
      <pc:sldChg chg="modSp add mod">
        <pc:chgData name="Magliani Lorenzo" userId="b041e080-6759-4d02-9305-27016ef34672" providerId="ADAL" clId="{99B05CDB-4268-4904-9384-4C83CAEFE930}" dt="2026-01-16T08:56:01.632" v="1141" actId="790"/>
        <pc:sldMkLst>
          <pc:docMk/>
          <pc:sldMk cId="2455786937" sldId="275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455786937" sldId="275"/>
            <ac:spMk id="2" creationId="{7857EDF0-8C6C-5498-4602-B113E12663E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455786937" sldId="275"/>
            <ac:spMk id="62" creationId="{246B4617-D350-5DC0-08CB-3AEB7566E188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455786937" sldId="275"/>
            <ac:spMk id="63" creationId="{B414802B-4D8E-79A8-D5AD-14FCE3C5B2AE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455786937" sldId="275"/>
            <ac:spMk id="65" creationId="{4703A083-33BA-5FA7-384F-010EE6FC60BC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455786937" sldId="275"/>
            <ac:spMk id="68" creationId="{18BD176E-9FE5-F227-9D5E-4B8791F6417D}"/>
          </ac:spMkLst>
        </pc:spChg>
      </pc:sldChg>
      <pc:sldChg chg="modSp add mod">
        <pc:chgData name="Magliani Lorenzo" userId="b041e080-6759-4d02-9305-27016ef34672" providerId="ADAL" clId="{99B05CDB-4268-4904-9384-4C83CAEFE930}" dt="2026-01-16T08:56:01.632" v="1141" actId="790"/>
        <pc:sldMkLst>
          <pc:docMk/>
          <pc:sldMk cId="2176552703" sldId="276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176552703" sldId="276"/>
            <ac:spMk id="2" creationId="{7ECA0CF4-117B-589C-D3D3-DB16B2F8D6B2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176552703" sldId="276"/>
            <ac:spMk id="62" creationId="{0264750F-977A-B24D-2417-014ABF88477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176552703" sldId="276"/>
            <ac:spMk id="63" creationId="{A2C62D6B-3390-F590-0E30-C2C58F7E0316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176552703" sldId="276"/>
            <ac:spMk id="65" creationId="{7E32CD37-5573-293C-C6A2-8187EE00BA23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176552703" sldId="276"/>
            <ac:spMk id="68" creationId="{4B9A0AEC-9B64-DDFE-1DAC-EAD1C091E65B}"/>
          </ac:spMkLst>
        </pc:spChg>
      </pc:sldChg>
      <pc:sldChg chg="modSp add mod">
        <pc:chgData name="Magliani Lorenzo" userId="b041e080-6759-4d02-9305-27016ef34672" providerId="ADAL" clId="{99B05CDB-4268-4904-9384-4C83CAEFE930}" dt="2026-01-16T08:56:01.632" v="1141" actId="790"/>
        <pc:sldMkLst>
          <pc:docMk/>
          <pc:sldMk cId="2803969269" sldId="277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803969269" sldId="277"/>
            <ac:spMk id="2" creationId="{F3673D7C-6767-A703-AC49-AD6C8F6B240C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803969269" sldId="277"/>
            <ac:spMk id="62" creationId="{60A50FA5-8B07-4B13-921F-6B08A0D9624F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803969269" sldId="277"/>
            <ac:spMk id="63" creationId="{86278AD4-DDA7-1410-57E1-0A625457D3E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803969269" sldId="277"/>
            <ac:spMk id="65" creationId="{1F04BF4C-F610-9E37-CF6E-5CA92A222A2A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803969269" sldId="277"/>
            <ac:spMk id="68" creationId="{496BD41D-CCD7-0BC7-1CBC-9EEFD9FC7282}"/>
          </ac:spMkLst>
        </pc:spChg>
      </pc:sldChg>
      <pc:sldChg chg="modSp add mod">
        <pc:chgData name="Magliani Lorenzo" userId="b041e080-6759-4d02-9305-27016ef34672" providerId="ADAL" clId="{99B05CDB-4268-4904-9384-4C83CAEFE930}" dt="2026-01-16T08:56:01.632" v="1141" actId="790"/>
        <pc:sldMkLst>
          <pc:docMk/>
          <pc:sldMk cId="107303379" sldId="278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07303379" sldId="278"/>
            <ac:spMk id="2" creationId="{D677D08E-44A4-9B34-3FE0-9BBAF5183B44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07303379" sldId="278"/>
            <ac:spMk id="62" creationId="{85BEC1D5-C447-923F-4028-5877BBBA1C83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07303379" sldId="278"/>
            <ac:spMk id="63" creationId="{17D621C7-286A-95CB-D861-5AD204A78F28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07303379" sldId="278"/>
            <ac:spMk id="65" creationId="{EFC3606D-F2D5-0FAC-1A7F-3BF4E886BF69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07303379" sldId="278"/>
            <ac:spMk id="68" creationId="{A22FB79F-E997-1527-0EEC-E403A21E4E93}"/>
          </ac:spMkLst>
        </pc:spChg>
      </pc:sldChg>
      <pc:sldChg chg="modSp add mod">
        <pc:chgData name="Magliani Lorenzo" userId="b041e080-6759-4d02-9305-27016ef34672" providerId="ADAL" clId="{99B05CDB-4268-4904-9384-4C83CAEFE930}" dt="2026-01-16T08:56:01.632" v="1141" actId="790"/>
        <pc:sldMkLst>
          <pc:docMk/>
          <pc:sldMk cId="1280962565" sldId="279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280962565" sldId="279"/>
            <ac:spMk id="2" creationId="{E65E714E-065C-21BF-0486-D8589BFAA697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280962565" sldId="279"/>
            <ac:spMk id="62" creationId="{25788014-F2C0-C68C-78B9-9619DEA0F324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280962565" sldId="279"/>
            <ac:spMk id="63" creationId="{5676DF35-E80B-9198-52F5-3CBE6C18EA32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280962565" sldId="279"/>
            <ac:spMk id="65" creationId="{8C19D22A-4626-1F8B-F62D-00E908B4FACB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280962565" sldId="279"/>
            <ac:spMk id="68" creationId="{E7769C1A-1CD1-3E3C-A1FB-39B2AAF1E4AB}"/>
          </ac:spMkLst>
        </pc:spChg>
      </pc:sldChg>
      <pc:sldChg chg="delSp modSp add mod">
        <pc:chgData name="Magliani Lorenzo" userId="b041e080-6759-4d02-9305-27016ef34672" providerId="ADAL" clId="{99B05CDB-4268-4904-9384-4C83CAEFE930}" dt="2026-01-16T10:00:35.466" v="1747" actId="1076"/>
        <pc:sldMkLst>
          <pc:docMk/>
          <pc:sldMk cId="3462961922" sldId="280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3462961922" sldId="280"/>
            <ac:spMk id="2" creationId="{D82A8FED-51C2-FCD8-F34B-605FC2B60997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3462961922" sldId="280"/>
            <ac:spMk id="62" creationId="{78440048-85B4-C867-E109-B7B5ED78672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3462961922" sldId="280"/>
            <ac:spMk id="63" creationId="{4FEAC1B0-85D8-B6AB-4DBE-DEDF2177732B}"/>
          </ac:spMkLst>
        </pc:spChg>
        <pc:spChg chg="mod">
          <ac:chgData name="Magliani Lorenzo" userId="b041e080-6759-4d02-9305-27016ef34672" providerId="ADAL" clId="{99B05CDB-4268-4904-9384-4C83CAEFE930}" dt="2026-01-16T10:00:35.466" v="1747" actId="1076"/>
          <ac:spMkLst>
            <pc:docMk/>
            <pc:sldMk cId="3462961922" sldId="280"/>
            <ac:spMk id="65" creationId="{254483CC-6AB3-6E98-6D13-9D2608500A83}"/>
          </ac:spMkLst>
        </pc:spChg>
        <pc:spChg chg="del mod">
          <ac:chgData name="Magliani Lorenzo" userId="b041e080-6759-4d02-9305-27016ef34672" providerId="ADAL" clId="{99B05CDB-4268-4904-9384-4C83CAEFE930}" dt="2026-01-16T09:59:50.832" v="1699" actId="478"/>
          <ac:spMkLst>
            <pc:docMk/>
            <pc:sldMk cId="3462961922" sldId="280"/>
            <ac:spMk id="68" creationId="{B5115642-2D5B-E257-F73E-1714222896D8}"/>
          </ac:spMkLst>
        </pc:spChg>
        <pc:cxnChg chg="del">
          <ac:chgData name="Magliani Lorenzo" userId="b041e080-6759-4d02-9305-27016ef34672" providerId="ADAL" clId="{99B05CDB-4268-4904-9384-4C83CAEFE930}" dt="2026-01-16T09:59:48.438" v="1698" actId="478"/>
          <ac:cxnSpMkLst>
            <pc:docMk/>
            <pc:sldMk cId="3462961922" sldId="280"/>
            <ac:cxnSpMk id="67" creationId="{AEBF9F8E-978D-6383-E5B3-24D57D6BCF49}"/>
          </ac:cxnSpMkLst>
        </pc:cxnChg>
      </pc:sldChg>
      <pc:sldChg chg="new del">
        <pc:chgData name="Magliani Lorenzo" userId="b041e080-6759-4d02-9305-27016ef34672" providerId="ADAL" clId="{99B05CDB-4268-4904-9384-4C83CAEFE930}" dt="2026-01-16T07:10:48.959" v="510" actId="47"/>
        <pc:sldMkLst>
          <pc:docMk/>
          <pc:sldMk cId="2889757620" sldId="281"/>
        </pc:sldMkLst>
      </pc:sldChg>
      <pc:sldChg chg="addSp delSp modSp add mod ord">
        <pc:chgData name="Magliani Lorenzo" userId="b041e080-6759-4d02-9305-27016ef34672" providerId="ADAL" clId="{99B05CDB-4268-4904-9384-4C83CAEFE930}" dt="2026-01-16T08:56:01.632" v="1141" actId="790"/>
        <pc:sldMkLst>
          <pc:docMk/>
          <pc:sldMk cId="4200794606" sldId="281"/>
        </pc:sldMkLst>
        <pc:spChg chg="mod ord">
          <ac:chgData name="Magliani Lorenzo" userId="b041e080-6759-4d02-9305-27016ef34672" providerId="ADAL" clId="{99B05CDB-4268-4904-9384-4C83CAEFE930}" dt="2026-01-16T07:26:56.064" v="593" actId="166"/>
          <ac:spMkLst>
            <pc:docMk/>
            <pc:sldMk cId="4200794606" sldId="281"/>
            <ac:spMk id="2" creationId="{754B782C-671E-34D8-6671-34C992427D4C}"/>
          </ac:spMkLst>
        </pc:spChg>
        <pc:spChg chg="mod">
          <ac:chgData name="Magliani Lorenzo" userId="b041e080-6759-4d02-9305-27016ef34672" providerId="ADAL" clId="{99B05CDB-4268-4904-9384-4C83CAEFE930}" dt="2026-01-16T07:25:39.108" v="570"/>
          <ac:spMkLst>
            <pc:docMk/>
            <pc:sldMk cId="4200794606" sldId="281"/>
            <ac:spMk id="4" creationId="{0D23182C-7955-3315-52C9-215F6411E62D}"/>
          </ac:spMkLst>
        </pc:spChg>
        <pc:spChg chg="mod">
          <ac:chgData name="Magliani Lorenzo" userId="b041e080-6759-4d02-9305-27016ef34672" providerId="ADAL" clId="{99B05CDB-4268-4904-9384-4C83CAEFE930}" dt="2026-01-16T07:25:39.108" v="570"/>
          <ac:spMkLst>
            <pc:docMk/>
            <pc:sldMk cId="4200794606" sldId="281"/>
            <ac:spMk id="5" creationId="{0EC481BA-C88A-F498-81BE-4C4BC3D105CA}"/>
          </ac:spMkLst>
        </pc:spChg>
        <pc:spChg chg="mod">
          <ac:chgData name="Magliani Lorenzo" userId="b041e080-6759-4d02-9305-27016ef34672" providerId="ADAL" clId="{99B05CDB-4268-4904-9384-4C83CAEFE930}" dt="2026-01-16T07:25:39.108" v="570"/>
          <ac:spMkLst>
            <pc:docMk/>
            <pc:sldMk cId="4200794606" sldId="281"/>
            <ac:spMk id="7" creationId="{AB29EF4A-99F9-A1DB-5DF6-5C1A2677CF63}"/>
          </ac:spMkLst>
        </pc:spChg>
        <pc:spChg chg="mod">
          <ac:chgData name="Magliani Lorenzo" userId="b041e080-6759-4d02-9305-27016ef34672" providerId="ADAL" clId="{99B05CDB-4268-4904-9384-4C83CAEFE930}" dt="2026-01-16T07:25:39.108" v="570"/>
          <ac:spMkLst>
            <pc:docMk/>
            <pc:sldMk cId="4200794606" sldId="281"/>
            <ac:spMk id="8" creationId="{7338C58B-B6AB-0D64-5425-7EC9C42CC663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4200794606" sldId="281"/>
            <ac:spMk id="10" creationId="{8D4FEA4D-4497-767C-0A70-381EFA46F1A5}"/>
          </ac:spMkLst>
        </pc:spChg>
        <pc:spChg chg="mod">
          <ac:chgData name="Magliani Lorenzo" userId="b041e080-6759-4d02-9305-27016ef34672" providerId="ADAL" clId="{99B05CDB-4268-4904-9384-4C83CAEFE930}" dt="2026-01-16T07:25:39.108" v="570"/>
          <ac:spMkLst>
            <pc:docMk/>
            <pc:sldMk cId="4200794606" sldId="281"/>
            <ac:spMk id="11" creationId="{4DE50B2C-383B-E614-E5B0-E5D227C2115B}"/>
          </ac:spMkLst>
        </pc:spChg>
        <pc:spChg chg="add mod">
          <ac:chgData name="Magliani Lorenzo" userId="b041e080-6759-4d02-9305-27016ef34672" providerId="ADAL" clId="{99B05CDB-4268-4904-9384-4C83CAEFE930}" dt="2026-01-16T07:28:13.498" v="614" actId="122"/>
          <ac:spMkLst>
            <pc:docMk/>
            <pc:sldMk cId="4200794606" sldId="281"/>
            <ac:spMk id="12" creationId="{13DF036D-DD28-0379-477F-DE4BD08CC961}"/>
          </ac:spMkLst>
        </pc:spChg>
        <pc:spChg chg="add del mod">
          <ac:chgData name="Magliani Lorenzo" userId="b041e080-6759-4d02-9305-27016ef34672" providerId="ADAL" clId="{99B05CDB-4268-4904-9384-4C83CAEFE930}" dt="2026-01-16T08:04:04.046" v="827" actId="478"/>
          <ac:spMkLst>
            <pc:docMk/>
            <pc:sldMk cId="4200794606" sldId="281"/>
            <ac:spMk id="13" creationId="{D4583FD0-85A9-EF91-6CCA-2A26FB6B32E7}"/>
          </ac:spMkLst>
        </pc:spChg>
        <pc:spChg chg="add mod">
          <ac:chgData name="Magliani Lorenzo" userId="b041e080-6759-4d02-9305-27016ef34672" providerId="ADAL" clId="{99B05CDB-4268-4904-9384-4C83CAEFE930}" dt="2026-01-16T07:30:03.847" v="653" actId="20577"/>
          <ac:spMkLst>
            <pc:docMk/>
            <pc:sldMk cId="4200794606" sldId="281"/>
            <ac:spMk id="14" creationId="{CD290E5C-D34B-C26F-4724-7E5408D8F638}"/>
          </ac:spMkLst>
        </pc:spChg>
        <pc:spChg chg="add mod">
          <ac:chgData name="Magliani Lorenzo" userId="b041e080-6759-4d02-9305-27016ef34672" providerId="ADAL" clId="{99B05CDB-4268-4904-9384-4C83CAEFE930}" dt="2026-01-16T07:31:25.358" v="657" actId="1076"/>
          <ac:spMkLst>
            <pc:docMk/>
            <pc:sldMk cId="4200794606" sldId="281"/>
            <ac:spMk id="15" creationId="{BC3AB86B-5FC0-2656-AE4B-0F19E946AC5A}"/>
          </ac:spMkLst>
        </pc:spChg>
        <pc:spChg chg="add mod">
          <ac:chgData name="Magliani Lorenzo" userId="b041e080-6759-4d02-9305-27016ef34672" providerId="ADAL" clId="{99B05CDB-4268-4904-9384-4C83CAEFE930}" dt="2026-01-16T07:31:53.313" v="675" actId="20577"/>
          <ac:spMkLst>
            <pc:docMk/>
            <pc:sldMk cId="4200794606" sldId="281"/>
            <ac:spMk id="16" creationId="{4A4307C9-E44D-A7C4-5489-3BC4BD7A8EF5}"/>
          </ac:spMkLst>
        </pc:spChg>
        <pc:spChg chg="add mod">
          <ac:chgData name="Magliani Lorenzo" userId="b041e080-6759-4d02-9305-27016ef34672" providerId="ADAL" clId="{99B05CDB-4268-4904-9384-4C83CAEFE930}" dt="2026-01-16T07:34:08.453" v="683" actId="14100"/>
          <ac:spMkLst>
            <pc:docMk/>
            <pc:sldMk cId="4200794606" sldId="281"/>
            <ac:spMk id="17" creationId="{C85DCD9F-448C-D399-90E5-23F944795B4E}"/>
          </ac:spMkLst>
        </pc:spChg>
        <pc:spChg chg="add mod">
          <ac:chgData name="Magliani Lorenzo" userId="b041e080-6759-4d02-9305-27016ef34672" providerId="ADAL" clId="{99B05CDB-4268-4904-9384-4C83CAEFE930}" dt="2026-01-16T07:34:12.400" v="684" actId="207"/>
          <ac:spMkLst>
            <pc:docMk/>
            <pc:sldMk cId="4200794606" sldId="281"/>
            <ac:spMk id="18" creationId="{5A0C0D83-9C2F-2E7F-F980-A7A3EE8FAAF1}"/>
          </ac:spMkLst>
        </pc:spChg>
        <pc:spChg chg="add mod">
          <ac:chgData name="Magliani Lorenzo" userId="b041e080-6759-4d02-9305-27016ef34672" providerId="ADAL" clId="{99B05CDB-4268-4904-9384-4C83CAEFE930}" dt="2026-01-16T07:38:19.736" v="712" actId="14100"/>
          <ac:spMkLst>
            <pc:docMk/>
            <pc:sldMk cId="4200794606" sldId="281"/>
            <ac:spMk id="19" creationId="{B2A7FC9F-2C5F-E7AF-E237-5C70FE71DCC4}"/>
          </ac:spMkLst>
        </pc:spChg>
        <pc:spChg chg="add mod">
          <ac:chgData name="Magliani Lorenzo" userId="b041e080-6759-4d02-9305-27016ef34672" providerId="ADAL" clId="{99B05CDB-4268-4904-9384-4C83CAEFE930}" dt="2026-01-16T07:34:23.417" v="687" actId="14100"/>
          <ac:spMkLst>
            <pc:docMk/>
            <pc:sldMk cId="4200794606" sldId="281"/>
            <ac:spMk id="20" creationId="{FAC96470-DC63-C9DD-2F94-002667CB0C6C}"/>
          </ac:spMkLst>
        </pc:spChg>
        <pc:spChg chg="add del mod">
          <ac:chgData name="Magliani Lorenzo" userId="b041e080-6759-4d02-9305-27016ef34672" providerId="ADAL" clId="{99B05CDB-4268-4904-9384-4C83CAEFE930}" dt="2026-01-16T07:34:31.068" v="690" actId="478"/>
          <ac:spMkLst>
            <pc:docMk/>
            <pc:sldMk cId="4200794606" sldId="281"/>
            <ac:spMk id="21" creationId="{ADB22B49-BB62-3E78-453C-40EC3330ABA1}"/>
          </ac:spMkLst>
        </pc:spChg>
        <pc:spChg chg="add mod">
          <ac:chgData name="Magliani Lorenzo" userId="b041e080-6759-4d02-9305-27016ef34672" providerId="ADAL" clId="{99B05CDB-4268-4904-9384-4C83CAEFE930}" dt="2026-01-16T07:38:40.830" v="716" actId="1076"/>
          <ac:spMkLst>
            <pc:docMk/>
            <pc:sldMk cId="4200794606" sldId="281"/>
            <ac:spMk id="22" creationId="{6831250C-E171-4868-7EF5-1FDFDE0B4C2E}"/>
          </ac:spMkLst>
        </pc:spChg>
        <pc:spChg chg="add mod">
          <ac:chgData name="Magliani Lorenzo" userId="b041e080-6759-4d02-9305-27016ef34672" providerId="ADAL" clId="{99B05CDB-4268-4904-9384-4C83CAEFE930}" dt="2026-01-16T07:35:52.967" v="697" actId="207"/>
          <ac:spMkLst>
            <pc:docMk/>
            <pc:sldMk cId="4200794606" sldId="281"/>
            <ac:spMk id="23" creationId="{7EF9CA28-EF8E-1EE3-6E99-06E4C77426D9}"/>
          </ac:spMkLst>
        </pc:spChg>
        <pc:spChg chg="add mod">
          <ac:chgData name="Magliani Lorenzo" userId="b041e080-6759-4d02-9305-27016ef34672" providerId="ADAL" clId="{99B05CDB-4268-4904-9384-4C83CAEFE930}" dt="2026-01-16T07:36:09.325" v="699" actId="207"/>
          <ac:spMkLst>
            <pc:docMk/>
            <pc:sldMk cId="4200794606" sldId="281"/>
            <ac:spMk id="24" creationId="{72E526BE-CFF2-6A04-78C9-EA26C5343BB9}"/>
          </ac:spMkLst>
        </pc:spChg>
        <pc:spChg chg="add mod">
          <ac:chgData name="Magliani Lorenzo" userId="b041e080-6759-4d02-9305-27016ef34672" providerId="ADAL" clId="{99B05CDB-4268-4904-9384-4C83CAEFE930}" dt="2026-01-16T07:36:22.632" v="701" actId="1076"/>
          <ac:spMkLst>
            <pc:docMk/>
            <pc:sldMk cId="4200794606" sldId="281"/>
            <ac:spMk id="25" creationId="{97C4F1A4-3EEE-1A87-1513-75A6CB27E116}"/>
          </ac:spMkLst>
        </pc:spChg>
        <pc:spChg chg="add mod">
          <ac:chgData name="Magliani Lorenzo" userId="b041e080-6759-4d02-9305-27016ef34672" providerId="ADAL" clId="{99B05CDB-4268-4904-9384-4C83CAEFE930}" dt="2026-01-16T07:37:06.667" v="705" actId="207"/>
          <ac:spMkLst>
            <pc:docMk/>
            <pc:sldMk cId="4200794606" sldId="281"/>
            <ac:spMk id="26" creationId="{EDB59D51-C533-3AE6-883A-63CC059428A3}"/>
          </ac:spMkLst>
        </pc:spChg>
        <pc:spChg chg="add mod">
          <ac:chgData name="Magliani Lorenzo" userId="b041e080-6759-4d02-9305-27016ef34672" providerId="ADAL" clId="{99B05CDB-4268-4904-9384-4C83CAEFE930}" dt="2026-01-16T07:37:14.793" v="707" actId="1076"/>
          <ac:spMkLst>
            <pc:docMk/>
            <pc:sldMk cId="4200794606" sldId="281"/>
            <ac:spMk id="27" creationId="{B0DF274B-AFFC-EC59-0491-0C2E812115D1}"/>
          </ac:spMkLst>
        </pc:spChg>
        <pc:spChg chg="add 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4200794606" sldId="281"/>
            <ac:spMk id="28" creationId="{C438A4D7-AAD2-8842-1C35-622F5A5BDDDE}"/>
          </ac:spMkLst>
        </pc:spChg>
        <pc:spChg chg="add 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4200794606" sldId="281"/>
            <ac:spMk id="29" creationId="{11A30E53-518B-8494-4C1F-EF392C69833B}"/>
          </ac:spMkLst>
        </pc:spChg>
        <pc:spChg chg="add mod">
          <ac:chgData name="Magliani Lorenzo" userId="b041e080-6759-4d02-9305-27016ef34672" providerId="ADAL" clId="{99B05CDB-4268-4904-9384-4C83CAEFE930}" dt="2026-01-16T08:06:13.381" v="835" actId="313"/>
          <ac:spMkLst>
            <pc:docMk/>
            <pc:sldMk cId="4200794606" sldId="281"/>
            <ac:spMk id="30" creationId="{FD513F92-BB69-76E9-069F-3829F75F2636}"/>
          </ac:spMkLst>
        </pc:spChg>
        <pc:spChg chg="add mod">
          <ac:chgData name="Magliani Lorenzo" userId="b041e080-6759-4d02-9305-27016ef34672" providerId="ADAL" clId="{99B05CDB-4268-4904-9384-4C83CAEFE930}" dt="2026-01-16T08:00:33.129" v="797" actId="1076"/>
          <ac:spMkLst>
            <pc:docMk/>
            <pc:sldMk cId="4200794606" sldId="281"/>
            <ac:spMk id="31" creationId="{52B85339-B6F9-E0B0-7D76-3C67754C8434}"/>
          </ac:spMkLst>
        </pc:spChg>
        <pc:spChg chg="add del mod">
          <ac:chgData name="Magliani Lorenzo" userId="b041e080-6759-4d02-9305-27016ef34672" providerId="ADAL" clId="{99B05CDB-4268-4904-9384-4C83CAEFE930}" dt="2026-01-16T08:00:43.421" v="799" actId="1076"/>
          <ac:spMkLst>
            <pc:docMk/>
            <pc:sldMk cId="4200794606" sldId="281"/>
            <ac:spMk id="32" creationId="{BF268A04-B335-1F84-9A69-E28F0E8CA0C7}"/>
          </ac:spMkLst>
        </pc:spChg>
        <pc:spChg chg="add mod">
          <ac:chgData name="Magliani Lorenzo" userId="b041e080-6759-4d02-9305-27016ef34672" providerId="ADAL" clId="{99B05CDB-4268-4904-9384-4C83CAEFE930}" dt="2026-01-16T08:00:59.431" v="804" actId="1076"/>
          <ac:spMkLst>
            <pc:docMk/>
            <pc:sldMk cId="4200794606" sldId="281"/>
            <ac:spMk id="33" creationId="{48538E66-4890-841A-4660-8CC0FF28F1E3}"/>
          </ac:spMkLst>
        </pc:spChg>
        <pc:spChg chg="add mod">
          <ac:chgData name="Magliani Lorenzo" userId="b041e080-6759-4d02-9305-27016ef34672" providerId="ADAL" clId="{99B05CDB-4268-4904-9384-4C83CAEFE930}" dt="2026-01-16T07:59:44.993" v="785" actId="1076"/>
          <ac:spMkLst>
            <pc:docMk/>
            <pc:sldMk cId="4200794606" sldId="281"/>
            <ac:spMk id="34" creationId="{459972C9-AF2C-6F5B-08B5-5BF712EE8603}"/>
          </ac:spMkLst>
        </pc:spChg>
        <pc:spChg chg="add 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4200794606" sldId="281"/>
            <ac:spMk id="35" creationId="{AC98BBC1-76F0-630B-B231-5984FB64A782}"/>
          </ac:spMkLst>
        </pc:spChg>
        <pc:spChg chg="add 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4200794606" sldId="281"/>
            <ac:spMk id="36" creationId="{77584957-41D1-C0E0-2A87-B9372AC8CF85}"/>
          </ac:spMkLst>
        </pc:spChg>
        <pc:spChg chg="add mod">
          <ac:chgData name="Magliani Lorenzo" userId="b041e080-6759-4d02-9305-27016ef34672" providerId="ADAL" clId="{99B05CDB-4268-4904-9384-4C83CAEFE930}" dt="2026-01-16T08:10:57.473" v="837" actId="1076"/>
          <ac:spMkLst>
            <pc:docMk/>
            <pc:sldMk cId="4200794606" sldId="281"/>
            <ac:spMk id="37" creationId="{CE0557E9-62A7-F450-A19E-F265EB9735A2}"/>
          </ac:spMkLst>
        </pc:spChg>
        <pc:spChg chg="mod">
          <ac:chgData name="Magliani Lorenzo" userId="b041e080-6759-4d02-9305-27016ef34672" providerId="ADAL" clId="{99B05CDB-4268-4904-9384-4C83CAEFE930}" dt="2026-01-16T08:04:33.916" v="834" actId="207"/>
          <ac:spMkLst>
            <pc:docMk/>
            <pc:sldMk cId="4200794606" sldId="281"/>
            <ac:spMk id="39" creationId="{F8300F7F-74DC-FC0C-03F1-E8B7E3169398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4200794606" sldId="281"/>
            <ac:spMk id="40" creationId="{D71AE080-9C7B-C6AC-8392-8C657219722D}"/>
          </ac:spMkLst>
        </pc:spChg>
        <pc:spChg chg="mod">
          <ac:chgData name="Magliani Lorenzo" userId="b041e080-6759-4d02-9305-27016ef34672" providerId="ADAL" clId="{99B05CDB-4268-4904-9384-4C83CAEFE930}" dt="2026-01-16T08:04:33.916" v="834" actId="207"/>
          <ac:spMkLst>
            <pc:docMk/>
            <pc:sldMk cId="4200794606" sldId="281"/>
            <ac:spMk id="41" creationId="{2E9E339E-EA75-7567-1ACB-207BA8494A12}"/>
          </ac:spMkLst>
        </pc:spChg>
        <pc:spChg chg="add 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4200794606" sldId="281"/>
            <ac:spMk id="42" creationId="{20C99BCF-71B7-F94D-A95E-36EA3EAAB38F}"/>
          </ac:spMkLst>
        </pc:spChg>
        <pc:spChg chg="add 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4200794606" sldId="281"/>
            <ac:spMk id="43" creationId="{ED936D8D-6A33-5C6A-A634-5997C24BBEF4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4200794606" sldId="281"/>
            <ac:spMk id="84" creationId="{9765EF30-F770-718C-A0B6-DC23D6527D1D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4200794606" sldId="281"/>
            <ac:spMk id="87" creationId="{BF984D88-6F31-4539-BA3C-A6FED4E0F77C}"/>
          </ac:spMkLst>
        </pc:spChg>
        <pc:spChg chg="del mod">
          <ac:chgData name="Magliani Lorenzo" userId="b041e080-6759-4d02-9305-27016ef34672" providerId="ADAL" clId="{99B05CDB-4268-4904-9384-4C83CAEFE930}" dt="2026-01-16T07:23:23.092" v="550" actId="478"/>
          <ac:spMkLst>
            <pc:docMk/>
            <pc:sldMk cId="4200794606" sldId="281"/>
            <ac:spMk id="94" creationId="{A081AC7A-BC24-6405-69F9-8DBD288A24ED}"/>
          </ac:spMkLst>
        </pc:spChg>
        <pc:spChg chg="del">
          <ac:chgData name="Magliani Lorenzo" userId="b041e080-6759-4d02-9305-27016ef34672" providerId="ADAL" clId="{99B05CDB-4268-4904-9384-4C83CAEFE930}" dt="2026-01-16T07:25:09.825" v="567" actId="478"/>
          <ac:spMkLst>
            <pc:docMk/>
            <pc:sldMk cId="4200794606" sldId="281"/>
            <ac:spMk id="95" creationId="{7D868485-0393-116B-7C6E-9B1C3ABB61A7}"/>
          </ac:spMkLst>
        </pc:spChg>
        <pc:spChg chg="del">
          <ac:chgData name="Magliani Lorenzo" userId="b041e080-6759-4d02-9305-27016ef34672" providerId="ADAL" clId="{99B05CDB-4268-4904-9384-4C83CAEFE930}" dt="2026-01-16T07:25:10.930" v="568" actId="478"/>
          <ac:spMkLst>
            <pc:docMk/>
            <pc:sldMk cId="4200794606" sldId="281"/>
            <ac:spMk id="96" creationId="{085A8539-AE38-272D-BACA-AEC4F75316EB}"/>
          </ac:spMkLst>
        </pc:spChg>
        <pc:spChg chg="del">
          <ac:chgData name="Magliani Lorenzo" userId="b041e080-6759-4d02-9305-27016ef34672" providerId="ADAL" clId="{99B05CDB-4268-4904-9384-4C83CAEFE930}" dt="2026-01-16T07:24:57.482" v="563" actId="478"/>
          <ac:spMkLst>
            <pc:docMk/>
            <pc:sldMk cId="4200794606" sldId="281"/>
            <ac:spMk id="97" creationId="{E3ACCD98-C8C5-FAE2-E0AE-4C6CD4DCF07D}"/>
          </ac:spMkLst>
        </pc:spChg>
        <pc:spChg chg="del">
          <ac:chgData name="Magliani Lorenzo" userId="b041e080-6759-4d02-9305-27016ef34672" providerId="ADAL" clId="{99B05CDB-4268-4904-9384-4C83CAEFE930}" dt="2026-01-16T07:25:02.393" v="564" actId="478"/>
          <ac:spMkLst>
            <pc:docMk/>
            <pc:sldMk cId="4200794606" sldId="281"/>
            <ac:spMk id="98" creationId="{740B96CD-A749-B92E-0DFD-1FA2D381E755}"/>
          </ac:spMkLst>
        </pc:spChg>
        <pc:spChg chg="del">
          <ac:chgData name="Magliani Lorenzo" userId="b041e080-6759-4d02-9305-27016ef34672" providerId="ADAL" clId="{99B05CDB-4268-4904-9384-4C83CAEFE930}" dt="2026-01-16T07:25:04.472" v="565" actId="478"/>
          <ac:spMkLst>
            <pc:docMk/>
            <pc:sldMk cId="4200794606" sldId="281"/>
            <ac:spMk id="99" creationId="{F6D9755E-6270-DE9F-4A40-698C53FCBF02}"/>
          </ac:spMkLst>
        </pc:spChg>
        <pc:spChg chg="del">
          <ac:chgData name="Magliani Lorenzo" userId="b041e080-6759-4d02-9305-27016ef34672" providerId="ADAL" clId="{99B05CDB-4268-4904-9384-4C83CAEFE930}" dt="2026-01-16T07:25:05.672" v="566" actId="478"/>
          <ac:spMkLst>
            <pc:docMk/>
            <pc:sldMk cId="4200794606" sldId="281"/>
            <ac:spMk id="100" creationId="{8CEB4286-3B04-EBB8-26CC-7B954533A1EF}"/>
          </ac:spMkLst>
        </pc:spChg>
        <pc:grpChg chg="add mod ord">
          <ac:chgData name="Magliani Lorenzo" userId="b041e080-6759-4d02-9305-27016ef34672" providerId="ADAL" clId="{99B05CDB-4268-4904-9384-4C83CAEFE930}" dt="2026-01-16T07:26:42.342" v="591" actId="167"/>
          <ac:grpSpMkLst>
            <pc:docMk/>
            <pc:sldMk cId="4200794606" sldId="281"/>
            <ac:grpSpMk id="3" creationId="{286C6E41-41ED-FE71-762C-569C36FC07D4}"/>
          </ac:grpSpMkLst>
        </pc:grpChg>
        <pc:grpChg chg="add mod ord">
          <ac:chgData name="Magliani Lorenzo" userId="b041e080-6759-4d02-9305-27016ef34672" providerId="ADAL" clId="{99B05CDB-4268-4904-9384-4C83CAEFE930}" dt="2026-01-16T07:26:46.718" v="592" actId="167"/>
          <ac:grpSpMkLst>
            <pc:docMk/>
            <pc:sldMk cId="4200794606" sldId="281"/>
            <ac:grpSpMk id="6" creationId="{8DF9C095-A6E0-4CE6-4E57-ADFD249B1473}"/>
          </ac:grpSpMkLst>
        </pc:grpChg>
        <pc:grpChg chg="add mod ord">
          <ac:chgData name="Magliani Lorenzo" userId="b041e080-6759-4d02-9305-27016ef34672" providerId="ADAL" clId="{99B05CDB-4268-4904-9384-4C83CAEFE930}" dt="2026-01-16T07:26:46.718" v="592" actId="167"/>
          <ac:grpSpMkLst>
            <pc:docMk/>
            <pc:sldMk cId="4200794606" sldId="281"/>
            <ac:grpSpMk id="9" creationId="{6A7A806B-3420-43FA-4440-0B8DDBD40A7D}"/>
          </ac:grpSpMkLst>
        </pc:grpChg>
        <pc:grpChg chg="add mod">
          <ac:chgData name="Magliani Lorenzo" userId="b041e080-6759-4d02-9305-27016ef34672" providerId="ADAL" clId="{99B05CDB-4268-4904-9384-4C83CAEFE930}" dt="2026-01-16T08:04:33.916" v="834" actId="207"/>
          <ac:grpSpMkLst>
            <pc:docMk/>
            <pc:sldMk cId="4200794606" sldId="281"/>
            <ac:grpSpMk id="38" creationId="{5AC67582-9655-8D2E-B840-39014FB144CE}"/>
          </ac:grpSpMkLst>
        </pc:grpChg>
        <pc:grpChg chg="mod">
          <ac:chgData name="Magliani Lorenzo" userId="b041e080-6759-4d02-9305-27016ef34672" providerId="ADAL" clId="{99B05CDB-4268-4904-9384-4C83CAEFE930}" dt="2026-01-16T07:26:06.374" v="588" actId="14100"/>
          <ac:grpSpMkLst>
            <pc:docMk/>
            <pc:sldMk cId="4200794606" sldId="281"/>
            <ac:grpSpMk id="83" creationId="{BD50501E-A802-CD66-1601-54D5261BE8C5}"/>
          </ac:grpSpMkLst>
        </pc:grpChg>
        <pc:grpChg chg="mod">
          <ac:chgData name="Magliani Lorenzo" userId="b041e080-6759-4d02-9305-27016ef34672" providerId="ADAL" clId="{99B05CDB-4268-4904-9384-4C83CAEFE930}" dt="2026-01-16T07:26:06.374" v="588" actId="14100"/>
          <ac:grpSpMkLst>
            <pc:docMk/>
            <pc:sldMk cId="4200794606" sldId="281"/>
            <ac:grpSpMk id="86" creationId="{D53384C5-0F6D-3855-61B1-C505E34CA21A}"/>
          </ac:grpSpMkLst>
        </pc:grpChg>
        <pc:grpChg chg="mod">
          <ac:chgData name="Magliani Lorenzo" userId="b041e080-6759-4d02-9305-27016ef34672" providerId="ADAL" clId="{99B05CDB-4268-4904-9384-4C83CAEFE930}" dt="2026-01-16T07:26:06.374" v="588" actId="14100"/>
          <ac:grpSpMkLst>
            <pc:docMk/>
            <pc:sldMk cId="4200794606" sldId="281"/>
            <ac:grpSpMk id="89" creationId="{73FF7F3A-FC17-EBF6-8F53-5BF2FB16186F}"/>
          </ac:grpSpMkLst>
        </pc:grpChg>
        <pc:picChg chg="mod ord">
          <ac:chgData name="Magliani Lorenzo" userId="b041e080-6759-4d02-9305-27016ef34672" providerId="ADAL" clId="{99B05CDB-4268-4904-9384-4C83CAEFE930}" dt="2026-01-16T08:47:18.801" v="1038" actId="166"/>
          <ac:picMkLst>
            <pc:docMk/>
            <pc:sldMk cId="4200794606" sldId="281"/>
            <ac:picMk id="92" creationId="{27F45B11-D4A2-548B-B1B7-EDEF1B3A338C}"/>
          </ac:picMkLst>
        </pc:picChg>
        <pc:cxnChg chg="del">
          <ac:chgData name="Magliani Lorenzo" userId="b041e080-6759-4d02-9305-27016ef34672" providerId="ADAL" clId="{99B05CDB-4268-4904-9384-4C83CAEFE930}" dt="2026-01-16T07:23:25.416" v="551" actId="478"/>
          <ac:cxnSpMkLst>
            <pc:docMk/>
            <pc:sldMk cId="4200794606" sldId="281"/>
            <ac:cxnSpMk id="93" creationId="{947F5478-A698-1F8B-6ECE-21408F574A74}"/>
          </ac:cxnSpMkLst>
        </pc:cxnChg>
      </pc:sldChg>
      <pc:sldChg chg="addSp delSp modSp add mod ord">
        <pc:chgData name="Magliani Lorenzo" userId="b041e080-6759-4d02-9305-27016ef34672" providerId="ADAL" clId="{99B05CDB-4268-4904-9384-4C83CAEFE930}" dt="2026-01-16T08:56:01.632" v="1141" actId="790"/>
        <pc:sldMkLst>
          <pc:docMk/>
          <pc:sldMk cId="1797926975" sldId="282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797926975" sldId="282"/>
            <ac:spMk id="2" creationId="{815EA25F-2C90-471A-CE24-C7B4EE4F6ED3}"/>
          </ac:spMkLst>
        </pc:spChg>
        <pc:spChg chg="add 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797926975" sldId="282"/>
            <ac:spMk id="3" creationId="{23AC8248-0347-35F2-BDE2-1067F4DA2D92}"/>
          </ac:spMkLst>
        </pc:spChg>
        <pc:spChg chg="add 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797926975" sldId="282"/>
            <ac:spMk id="4" creationId="{C12CA301-84A5-7FAA-8757-8FC96E75A562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797926975" sldId="282"/>
            <ac:spMk id="11" creationId="{1DFA98DA-C7D3-D585-57DB-21A533ADE88B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797926975" sldId="282"/>
            <ac:spMk id="12" creationId="{7CE88CB1-CBA6-EC54-02C2-1AA45D69B324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797926975" sldId="282"/>
            <ac:spMk id="14" creationId="{02B06FE0-7C54-20D0-D18B-86112AA3D0C1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797926975" sldId="282"/>
            <ac:spMk id="15" creationId="{16FB5E3C-E257-20C3-122D-781CB310DAF6}"/>
          </ac:spMkLst>
        </pc:spChg>
        <pc:spChg chg="del">
          <ac:chgData name="Magliani Lorenzo" userId="b041e080-6759-4d02-9305-27016ef34672" providerId="ADAL" clId="{99B05CDB-4268-4904-9384-4C83CAEFE930}" dt="2026-01-16T08:42:13.021" v="948" actId="478"/>
          <ac:spMkLst>
            <pc:docMk/>
            <pc:sldMk cId="1797926975" sldId="282"/>
            <ac:spMk id="180" creationId="{61D49F39-C0A3-761D-EC5D-D02171DFAC05}"/>
          </ac:spMkLst>
        </pc:spChg>
        <pc:spChg chg="del topLvl">
          <ac:chgData name="Magliani Lorenzo" userId="b041e080-6759-4d02-9305-27016ef34672" providerId="ADAL" clId="{99B05CDB-4268-4904-9384-4C83CAEFE930}" dt="2026-01-16T08:41:03.141" v="925" actId="478"/>
          <ac:spMkLst>
            <pc:docMk/>
            <pc:sldMk cId="1797926975" sldId="282"/>
            <ac:spMk id="183" creationId="{50C69AEE-5097-27CA-B257-999903C01771}"/>
          </ac:spMkLst>
        </pc:spChg>
        <pc:spChg chg="del topLvl">
          <ac:chgData name="Magliani Lorenzo" userId="b041e080-6759-4d02-9305-27016ef34672" providerId="ADAL" clId="{99B05CDB-4268-4904-9384-4C83CAEFE930}" dt="2026-01-16T08:41:06.265" v="926" actId="478"/>
          <ac:spMkLst>
            <pc:docMk/>
            <pc:sldMk cId="1797926975" sldId="282"/>
            <ac:spMk id="184" creationId="{C878074D-79E9-BCA0-A1B4-D741C5FC32B6}"/>
          </ac:spMkLst>
        </pc:spChg>
        <pc:spChg chg="del topLvl">
          <ac:chgData name="Magliani Lorenzo" userId="b041e080-6759-4d02-9305-27016ef34672" providerId="ADAL" clId="{99B05CDB-4268-4904-9384-4C83CAEFE930}" dt="2026-01-16T08:41:10.110" v="927" actId="478"/>
          <ac:spMkLst>
            <pc:docMk/>
            <pc:sldMk cId="1797926975" sldId="282"/>
            <ac:spMk id="186" creationId="{7EF32701-BBD0-4CA4-034B-3E8D73B78987}"/>
          </ac:spMkLst>
        </pc:spChg>
        <pc:spChg chg="del topLvl">
          <ac:chgData name="Magliani Lorenzo" userId="b041e080-6759-4d02-9305-27016ef34672" providerId="ADAL" clId="{99B05CDB-4268-4904-9384-4C83CAEFE930}" dt="2026-01-16T08:41:11.749" v="928" actId="478"/>
          <ac:spMkLst>
            <pc:docMk/>
            <pc:sldMk cId="1797926975" sldId="282"/>
            <ac:spMk id="187" creationId="{54E3F07F-02EB-3A12-5EF5-C43D0537617A}"/>
          </ac:spMkLst>
        </pc:spChg>
        <pc:spChg chg="del topLvl">
          <ac:chgData name="Magliani Lorenzo" userId="b041e080-6759-4d02-9305-27016ef34672" providerId="ADAL" clId="{99B05CDB-4268-4904-9384-4C83CAEFE930}" dt="2026-01-16T08:41:14.028" v="929" actId="478"/>
          <ac:spMkLst>
            <pc:docMk/>
            <pc:sldMk cId="1797926975" sldId="282"/>
            <ac:spMk id="189" creationId="{476C592E-5EBB-BC8A-5410-32F3819D0F90}"/>
          </ac:spMkLst>
        </pc:spChg>
        <pc:spChg chg="del topLvl">
          <ac:chgData name="Magliani Lorenzo" userId="b041e080-6759-4d02-9305-27016ef34672" providerId="ADAL" clId="{99B05CDB-4268-4904-9384-4C83CAEFE930}" dt="2026-01-16T08:41:15.980" v="930" actId="478"/>
          <ac:spMkLst>
            <pc:docMk/>
            <pc:sldMk cId="1797926975" sldId="282"/>
            <ac:spMk id="190" creationId="{3729641E-4303-828D-A0EB-C06D90687942}"/>
          </ac:spMkLst>
        </pc:spChg>
        <pc:grpChg chg="add mod ord">
          <ac:chgData name="Magliani Lorenzo" userId="b041e080-6759-4d02-9305-27016ef34672" providerId="ADAL" clId="{99B05CDB-4268-4904-9384-4C83CAEFE930}" dt="2026-01-16T08:49:07.883" v="1057" actId="167"/>
          <ac:grpSpMkLst>
            <pc:docMk/>
            <pc:sldMk cId="1797926975" sldId="282"/>
            <ac:grpSpMk id="10" creationId="{E5CEE2EC-D644-60FD-A0C2-629A2CFC3A7F}"/>
          </ac:grpSpMkLst>
        </pc:grpChg>
        <pc:grpChg chg="add mod ord">
          <ac:chgData name="Magliani Lorenzo" userId="b041e080-6759-4d02-9305-27016ef34672" providerId="ADAL" clId="{99B05CDB-4268-4904-9384-4C83CAEFE930}" dt="2026-01-16T08:49:04.776" v="1056" actId="167"/>
          <ac:grpSpMkLst>
            <pc:docMk/>
            <pc:sldMk cId="1797926975" sldId="282"/>
            <ac:grpSpMk id="13" creationId="{94C5E475-3E00-B78A-EECF-3BCD2D85AC02}"/>
          </ac:grpSpMkLst>
        </pc:grpChg>
        <pc:grpChg chg="del">
          <ac:chgData name="Magliani Lorenzo" userId="b041e080-6759-4d02-9305-27016ef34672" providerId="ADAL" clId="{99B05CDB-4268-4904-9384-4C83CAEFE930}" dt="2026-01-16T08:41:03.141" v="925" actId="478"/>
          <ac:grpSpMkLst>
            <pc:docMk/>
            <pc:sldMk cId="1797926975" sldId="282"/>
            <ac:grpSpMk id="182" creationId="{F439A8FB-4DF8-270B-DB34-2DF7B110C637}"/>
          </ac:grpSpMkLst>
        </pc:grpChg>
        <pc:grpChg chg="del">
          <ac:chgData name="Magliani Lorenzo" userId="b041e080-6759-4d02-9305-27016ef34672" providerId="ADAL" clId="{99B05CDB-4268-4904-9384-4C83CAEFE930}" dt="2026-01-16T08:41:10.110" v="927" actId="478"/>
          <ac:grpSpMkLst>
            <pc:docMk/>
            <pc:sldMk cId="1797926975" sldId="282"/>
            <ac:grpSpMk id="185" creationId="{7DB4A77B-E678-E6E1-E697-207570288DA0}"/>
          </ac:grpSpMkLst>
        </pc:grpChg>
        <pc:grpChg chg="del">
          <ac:chgData name="Magliani Lorenzo" userId="b041e080-6759-4d02-9305-27016ef34672" providerId="ADAL" clId="{99B05CDB-4268-4904-9384-4C83CAEFE930}" dt="2026-01-16T08:41:14.028" v="929" actId="478"/>
          <ac:grpSpMkLst>
            <pc:docMk/>
            <pc:sldMk cId="1797926975" sldId="282"/>
            <ac:grpSpMk id="188" creationId="{8FAAFEDE-7588-E55F-0E6E-A57175EE6F85}"/>
          </ac:grpSpMkLst>
        </pc:grpChg>
        <pc:picChg chg="ord">
          <ac:chgData name="Magliani Lorenzo" userId="b041e080-6759-4d02-9305-27016ef34672" providerId="ADAL" clId="{99B05CDB-4268-4904-9384-4C83CAEFE930}" dt="2026-01-16T08:48:54.058" v="1052" actId="167"/>
          <ac:picMkLst>
            <pc:docMk/>
            <pc:sldMk cId="1797926975" sldId="282"/>
            <ac:picMk id="176" creationId="{BB7E658A-C907-0574-C28C-EDAE454A7BF2}"/>
          </ac:picMkLst>
        </pc:picChg>
        <pc:picChg chg="del">
          <ac:chgData name="Magliani Lorenzo" userId="b041e080-6759-4d02-9305-27016ef34672" providerId="ADAL" clId="{99B05CDB-4268-4904-9384-4C83CAEFE930}" dt="2026-01-16T08:42:10.561" v="947" actId="478"/>
          <ac:picMkLst>
            <pc:docMk/>
            <pc:sldMk cId="1797926975" sldId="282"/>
            <ac:picMk id="177" creationId="{2E891E11-5A37-ED58-CBA8-CC455033BCC9}"/>
          </ac:picMkLst>
        </pc:picChg>
        <pc:picChg chg="del mod">
          <ac:chgData name="Magliani Lorenzo" userId="b041e080-6759-4d02-9305-27016ef34672" providerId="ADAL" clId="{99B05CDB-4268-4904-9384-4C83CAEFE930}" dt="2026-01-16T08:42:10.008" v="946" actId="478"/>
          <ac:picMkLst>
            <pc:docMk/>
            <pc:sldMk cId="1797926975" sldId="282"/>
            <ac:picMk id="178" creationId="{07B460DE-15C1-EF90-C7B6-1130BBC3E1EF}"/>
          </ac:picMkLst>
        </pc:picChg>
        <pc:picChg chg="del">
          <ac:chgData name="Magliani Lorenzo" userId="b041e080-6759-4d02-9305-27016ef34672" providerId="ADAL" clId="{99B05CDB-4268-4904-9384-4C83CAEFE930}" dt="2026-01-16T08:42:09.181" v="945" actId="478"/>
          <ac:picMkLst>
            <pc:docMk/>
            <pc:sldMk cId="1797926975" sldId="282"/>
            <ac:picMk id="181" creationId="{DE05E635-FE71-A9F3-5916-1014240D7787}"/>
          </ac:picMkLst>
        </pc:picChg>
        <pc:picChg chg="add mod">
          <ac:chgData name="Magliani Lorenzo" userId="b041e080-6759-4d02-9305-27016ef34672" providerId="ADAL" clId="{99B05CDB-4268-4904-9384-4C83CAEFE930}" dt="2026-01-16T08:48:26.731" v="1047" actId="1076"/>
          <ac:picMkLst>
            <pc:docMk/>
            <pc:sldMk cId="1797926975" sldId="282"/>
            <ac:picMk id="1026" creationId="{9302CB7A-7AB5-3BB6-E81A-9FD6B270C389}"/>
          </ac:picMkLst>
        </pc:picChg>
        <pc:picChg chg="add mod">
          <ac:chgData name="Magliani Lorenzo" userId="b041e080-6759-4d02-9305-27016ef34672" providerId="ADAL" clId="{99B05CDB-4268-4904-9384-4C83CAEFE930}" dt="2026-01-16T08:50:36.033" v="1068" actId="1076"/>
          <ac:picMkLst>
            <pc:docMk/>
            <pc:sldMk cId="1797926975" sldId="282"/>
            <ac:picMk id="1028" creationId="{88E48E49-A70B-C9DA-90CF-645B5D31304D}"/>
          </ac:picMkLst>
        </pc:picChg>
        <pc:cxnChg chg="add mod">
          <ac:chgData name="Magliani Lorenzo" userId="b041e080-6759-4d02-9305-27016ef34672" providerId="ADAL" clId="{99B05CDB-4268-4904-9384-4C83CAEFE930}" dt="2026-01-16T08:45:47.737" v="1022" actId="1076"/>
          <ac:cxnSpMkLst>
            <pc:docMk/>
            <pc:sldMk cId="1797926975" sldId="282"/>
            <ac:cxnSpMk id="5" creationId="{1FD472A0-8FB2-612F-F297-B8922D52C18E}"/>
          </ac:cxnSpMkLst>
        </pc:cxnChg>
        <pc:cxnChg chg="del">
          <ac:chgData name="Magliani Lorenzo" userId="b041e080-6759-4d02-9305-27016ef34672" providerId="ADAL" clId="{99B05CDB-4268-4904-9384-4C83CAEFE930}" dt="2026-01-16T08:42:13.835" v="949" actId="478"/>
          <ac:cxnSpMkLst>
            <pc:docMk/>
            <pc:sldMk cId="1797926975" sldId="282"/>
            <ac:cxnSpMk id="179" creationId="{B3027C79-29AD-366F-8E1D-4C4FFEB0F6CB}"/>
          </ac:cxnSpMkLst>
        </pc:cxnChg>
      </pc:sldChg>
      <pc:sldChg chg="addSp delSp modSp add mod">
        <pc:chgData name="Magliani Lorenzo" userId="b041e080-6759-4d02-9305-27016ef34672" providerId="ADAL" clId="{99B05CDB-4268-4904-9384-4C83CAEFE930}" dt="2026-01-16T08:56:01.632" v="1141" actId="790"/>
        <pc:sldMkLst>
          <pc:docMk/>
          <pc:sldMk cId="50869404" sldId="283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50869404" sldId="283"/>
            <ac:spMk id="2" creationId="{B699C596-6C7F-9CAA-F3E2-9B6A1DEE0ED3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50869404" sldId="283"/>
            <ac:spMk id="3" creationId="{2F3B1A7D-9AA4-E4F2-6109-30C8D96C4445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50869404" sldId="283"/>
            <ac:spMk id="4" creationId="{2DFE8FDC-042C-8927-62E5-05B6C64BC249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50869404" sldId="283"/>
            <ac:spMk id="11" creationId="{C8BFEF99-7D5B-202A-ABA5-B823BDABDA9A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50869404" sldId="283"/>
            <ac:spMk id="12" creationId="{1EB07F75-BCCC-BD9E-24D7-B1C8C2DD0D2F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50869404" sldId="283"/>
            <ac:spMk id="14" creationId="{0AB96C32-EB3D-3699-C9D6-007AA97B70DE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50869404" sldId="283"/>
            <ac:spMk id="15" creationId="{B632050B-94AD-17C7-4A93-532065F8E625}"/>
          </ac:spMkLst>
        </pc:spChg>
        <pc:picChg chg="del">
          <ac:chgData name="Magliani Lorenzo" userId="b041e080-6759-4d02-9305-27016ef34672" providerId="ADAL" clId="{99B05CDB-4268-4904-9384-4C83CAEFE930}" dt="2026-01-16T08:51:09.868" v="1093" actId="478"/>
          <ac:picMkLst>
            <pc:docMk/>
            <pc:sldMk cId="50869404" sldId="283"/>
            <ac:picMk id="1026" creationId="{92DC6C9B-9AC7-2256-9E18-2C3567EE036C}"/>
          </ac:picMkLst>
        </pc:picChg>
        <pc:picChg chg="del">
          <ac:chgData name="Magliani Lorenzo" userId="b041e080-6759-4d02-9305-27016ef34672" providerId="ADAL" clId="{99B05CDB-4268-4904-9384-4C83CAEFE930}" dt="2026-01-16T08:52:32.989" v="1106" actId="478"/>
          <ac:picMkLst>
            <pc:docMk/>
            <pc:sldMk cId="50869404" sldId="283"/>
            <ac:picMk id="1028" creationId="{4217DA96-1839-4F99-0B32-3E2D99E54000}"/>
          </ac:picMkLst>
        </pc:picChg>
        <pc:picChg chg="add mod">
          <ac:chgData name="Magliani Lorenzo" userId="b041e080-6759-4d02-9305-27016ef34672" providerId="ADAL" clId="{99B05CDB-4268-4904-9384-4C83CAEFE930}" dt="2026-01-16T08:52:31.325" v="1105" actId="1076"/>
          <ac:picMkLst>
            <pc:docMk/>
            <pc:sldMk cId="50869404" sldId="283"/>
            <ac:picMk id="2050" creationId="{57D85DC7-9091-DCC4-A538-6FE63ABF7520}"/>
          </ac:picMkLst>
        </pc:picChg>
        <pc:picChg chg="add mod">
          <ac:chgData name="Magliani Lorenzo" userId="b041e080-6759-4d02-9305-27016ef34672" providerId="ADAL" clId="{99B05CDB-4268-4904-9384-4C83CAEFE930}" dt="2026-01-16T08:53:37.421" v="1117" actId="1076"/>
          <ac:picMkLst>
            <pc:docMk/>
            <pc:sldMk cId="50869404" sldId="283"/>
            <ac:picMk id="2052" creationId="{45E2C506-0FD1-A0AB-AEC0-8AF542524712}"/>
          </ac:picMkLst>
        </pc:picChg>
      </pc:sldChg>
      <pc:sldChg chg="addSp delSp modSp add mod ord">
        <pc:chgData name="Magliani Lorenzo" userId="b041e080-6759-4d02-9305-27016ef34672" providerId="ADAL" clId="{99B05CDB-4268-4904-9384-4C83CAEFE930}" dt="2026-01-16T09:41:22.214" v="1312" actId="167"/>
        <pc:sldMkLst>
          <pc:docMk/>
          <pc:sldMk cId="3062784981" sldId="284"/>
        </pc:sldMkLst>
        <pc:spChg chg="mod">
          <ac:chgData name="Magliani Lorenzo" userId="b041e080-6759-4d02-9305-27016ef34672" providerId="ADAL" clId="{99B05CDB-4268-4904-9384-4C83CAEFE930}" dt="2026-01-16T09:30:51.459" v="1166" actId="255"/>
          <ac:spMkLst>
            <pc:docMk/>
            <pc:sldMk cId="3062784981" sldId="284"/>
            <ac:spMk id="2" creationId="{14FD2BAB-F916-E3BF-5D62-74D8B419C86B}"/>
          </ac:spMkLst>
        </pc:spChg>
        <pc:spChg chg="add mod">
          <ac:chgData name="Magliani Lorenzo" userId="b041e080-6759-4d02-9305-27016ef34672" providerId="ADAL" clId="{99B05CDB-4268-4904-9384-4C83CAEFE930}" dt="2026-01-16T09:32:47.455" v="1182" actId="1076"/>
          <ac:spMkLst>
            <pc:docMk/>
            <pc:sldMk cId="3062784981" sldId="284"/>
            <ac:spMk id="3" creationId="{B895380E-D67D-4262-0496-6188E9C2AF4B}"/>
          </ac:spMkLst>
        </pc:spChg>
        <pc:spChg chg="add mod">
          <ac:chgData name="Magliani Lorenzo" userId="b041e080-6759-4d02-9305-27016ef34672" providerId="ADAL" clId="{99B05CDB-4268-4904-9384-4C83CAEFE930}" dt="2026-01-16T09:35:05.834" v="1210" actId="2711"/>
          <ac:spMkLst>
            <pc:docMk/>
            <pc:sldMk cId="3062784981" sldId="284"/>
            <ac:spMk id="5" creationId="{3C7448EE-9236-BEAE-A839-3E4FAB5158FF}"/>
          </ac:spMkLst>
        </pc:spChg>
        <pc:spChg chg="mod">
          <ac:chgData name="Magliani Lorenzo" userId="b041e080-6759-4d02-9305-27016ef34672" providerId="ADAL" clId="{99B05CDB-4268-4904-9384-4C83CAEFE930}" dt="2026-01-16T09:35:17.923" v="1212"/>
          <ac:spMkLst>
            <pc:docMk/>
            <pc:sldMk cId="3062784981" sldId="284"/>
            <ac:spMk id="7" creationId="{00F7C27C-564B-C78C-364E-1C9860C23F5B}"/>
          </ac:spMkLst>
        </pc:spChg>
        <pc:spChg chg="mod">
          <ac:chgData name="Magliani Lorenzo" userId="b041e080-6759-4d02-9305-27016ef34672" providerId="ADAL" clId="{99B05CDB-4268-4904-9384-4C83CAEFE930}" dt="2026-01-16T09:35:17.923" v="1212"/>
          <ac:spMkLst>
            <pc:docMk/>
            <pc:sldMk cId="3062784981" sldId="284"/>
            <ac:spMk id="8" creationId="{B1CE1640-076E-4C01-D0B0-5ECC8E9838ED}"/>
          </ac:spMkLst>
        </pc:spChg>
        <pc:spChg chg="add mod">
          <ac:chgData name="Magliani Lorenzo" userId="b041e080-6759-4d02-9305-27016ef34672" providerId="ADAL" clId="{99B05CDB-4268-4904-9384-4C83CAEFE930}" dt="2026-01-16T09:35:54.610" v="1219" actId="255"/>
          <ac:spMkLst>
            <pc:docMk/>
            <pc:sldMk cId="3062784981" sldId="284"/>
            <ac:spMk id="10" creationId="{983AEC91-F43E-3829-5581-E79DBFAF329B}"/>
          </ac:spMkLst>
        </pc:spChg>
        <pc:spChg chg="add mod">
          <ac:chgData name="Magliani Lorenzo" userId="b041e080-6759-4d02-9305-27016ef34672" providerId="ADAL" clId="{99B05CDB-4268-4904-9384-4C83CAEFE930}" dt="2026-01-16T09:36:14.823" v="1257" actId="14100"/>
          <ac:spMkLst>
            <pc:docMk/>
            <pc:sldMk cId="3062784981" sldId="284"/>
            <ac:spMk id="11" creationId="{9F19A60D-0EFA-EA08-DF4F-0B1612083010}"/>
          </ac:spMkLst>
        </pc:spChg>
        <pc:spChg chg="mod">
          <ac:chgData name="Magliani Lorenzo" userId="b041e080-6759-4d02-9305-27016ef34672" providerId="ADAL" clId="{99B05CDB-4268-4904-9384-4C83CAEFE930}" dt="2026-01-16T09:36:47.064" v="1259"/>
          <ac:spMkLst>
            <pc:docMk/>
            <pc:sldMk cId="3062784981" sldId="284"/>
            <ac:spMk id="13" creationId="{DA6AACAE-CF0F-C2F2-C41F-87AD196DE50B}"/>
          </ac:spMkLst>
        </pc:spChg>
        <pc:spChg chg="mod">
          <ac:chgData name="Magliani Lorenzo" userId="b041e080-6759-4d02-9305-27016ef34672" providerId="ADAL" clId="{99B05CDB-4268-4904-9384-4C83CAEFE930}" dt="2026-01-16T09:36:47.064" v="1259"/>
          <ac:spMkLst>
            <pc:docMk/>
            <pc:sldMk cId="3062784981" sldId="284"/>
            <ac:spMk id="14" creationId="{0AB8BE96-16BC-C52B-DA04-B35858DA92EA}"/>
          </ac:spMkLst>
        </pc:spChg>
        <pc:spChg chg="add mod">
          <ac:chgData name="Magliani Lorenzo" userId="b041e080-6759-4d02-9305-27016ef34672" providerId="ADAL" clId="{99B05CDB-4268-4904-9384-4C83CAEFE930}" dt="2026-01-16T09:36:56.753" v="1264" actId="20577"/>
          <ac:spMkLst>
            <pc:docMk/>
            <pc:sldMk cId="3062784981" sldId="284"/>
            <ac:spMk id="16" creationId="{A8F7EC5F-59C4-6970-BCB4-9C125B374109}"/>
          </ac:spMkLst>
        </pc:spChg>
        <pc:spChg chg="add mod">
          <ac:chgData name="Magliani Lorenzo" userId="b041e080-6759-4d02-9305-27016ef34672" providerId="ADAL" clId="{99B05CDB-4268-4904-9384-4C83CAEFE930}" dt="2026-01-16T09:37:16.470" v="1303" actId="20577"/>
          <ac:spMkLst>
            <pc:docMk/>
            <pc:sldMk cId="3062784981" sldId="284"/>
            <ac:spMk id="17" creationId="{B46D34C5-BF5D-26ED-32EC-DD2E6915FC48}"/>
          </ac:spMkLst>
        </pc:spChg>
        <pc:spChg chg="mod">
          <ac:chgData name="Magliani Lorenzo" userId="b041e080-6759-4d02-9305-27016ef34672" providerId="ADAL" clId="{99B05CDB-4268-4904-9384-4C83CAEFE930}" dt="2026-01-16T09:41:11.329" v="1309" actId="207"/>
          <ac:spMkLst>
            <pc:docMk/>
            <pc:sldMk cId="3062784981" sldId="284"/>
            <ac:spMk id="19" creationId="{64244B98-6A6A-05AA-EB54-C633F30578DF}"/>
          </ac:spMkLst>
        </pc:spChg>
        <pc:spChg chg="mod">
          <ac:chgData name="Magliani Lorenzo" userId="b041e080-6759-4d02-9305-27016ef34672" providerId="ADAL" clId="{99B05CDB-4268-4904-9384-4C83CAEFE930}" dt="2026-01-16T09:41:11.329" v="1309" actId="207"/>
          <ac:spMkLst>
            <pc:docMk/>
            <pc:sldMk cId="3062784981" sldId="284"/>
            <ac:spMk id="20" creationId="{1A6AF60A-8D8F-A4A7-B4E2-7E7E03C14D66}"/>
          </ac:spMkLst>
        </pc:spChg>
        <pc:spChg chg="del">
          <ac:chgData name="Magliani Lorenzo" userId="b041e080-6759-4d02-9305-27016ef34672" providerId="ADAL" clId="{99B05CDB-4268-4904-9384-4C83CAEFE930}" dt="2026-01-16T09:29:28.501" v="1153" actId="478"/>
          <ac:spMkLst>
            <pc:docMk/>
            <pc:sldMk cId="3062784981" sldId="284"/>
            <ac:spMk id="227" creationId="{88155654-F87C-1158-C5BA-8C69A85D3A2E}"/>
          </ac:spMkLst>
        </pc:spChg>
        <pc:spChg chg="del">
          <ac:chgData name="Magliani Lorenzo" userId="b041e080-6759-4d02-9305-27016ef34672" providerId="ADAL" clId="{99B05CDB-4268-4904-9384-4C83CAEFE930}" dt="2026-01-16T09:29:32.980" v="1155" actId="478"/>
          <ac:spMkLst>
            <pc:docMk/>
            <pc:sldMk cId="3062784981" sldId="284"/>
            <ac:spMk id="229" creationId="{F2B70EA8-13A3-9AED-F1EB-4B7919F5925F}"/>
          </ac:spMkLst>
        </pc:spChg>
        <pc:spChg chg="del">
          <ac:chgData name="Magliani Lorenzo" userId="b041e080-6759-4d02-9305-27016ef34672" providerId="ADAL" clId="{99B05CDB-4268-4904-9384-4C83CAEFE930}" dt="2026-01-16T09:30:16.410" v="1160" actId="478"/>
          <ac:spMkLst>
            <pc:docMk/>
            <pc:sldMk cId="3062784981" sldId="284"/>
            <ac:spMk id="230" creationId="{EB919793-F39B-588C-A44C-434166F5B715}"/>
          </ac:spMkLst>
        </pc:spChg>
        <pc:spChg chg="del">
          <ac:chgData name="Magliani Lorenzo" userId="b041e080-6759-4d02-9305-27016ef34672" providerId="ADAL" clId="{99B05CDB-4268-4904-9384-4C83CAEFE930}" dt="2026-01-16T09:30:02.388" v="1158" actId="478"/>
          <ac:spMkLst>
            <pc:docMk/>
            <pc:sldMk cId="3062784981" sldId="284"/>
            <ac:spMk id="231" creationId="{6DC2CD98-AF01-3B45-D0A7-ED2542973F98}"/>
          </ac:spMkLst>
        </pc:spChg>
        <pc:spChg chg="del">
          <ac:chgData name="Magliani Lorenzo" userId="b041e080-6759-4d02-9305-27016ef34672" providerId="ADAL" clId="{99B05CDB-4268-4904-9384-4C83CAEFE930}" dt="2026-01-16T09:30:33.244" v="1163" actId="478"/>
          <ac:spMkLst>
            <pc:docMk/>
            <pc:sldMk cId="3062784981" sldId="284"/>
            <ac:spMk id="232" creationId="{8743F578-0065-4C99-5A39-0B85AD92AAD1}"/>
          </ac:spMkLst>
        </pc:spChg>
        <pc:spChg chg="del">
          <ac:chgData name="Magliani Lorenzo" userId="b041e080-6759-4d02-9305-27016ef34672" providerId="ADAL" clId="{99B05CDB-4268-4904-9384-4C83CAEFE930}" dt="2026-01-16T09:30:37.691" v="1164" actId="478"/>
          <ac:spMkLst>
            <pc:docMk/>
            <pc:sldMk cId="3062784981" sldId="284"/>
            <ac:spMk id="233" creationId="{962892ED-E0C7-677E-A069-F51F10C9C7A2}"/>
          </ac:spMkLst>
        </pc:spChg>
        <pc:spChg chg="del">
          <ac:chgData name="Magliani Lorenzo" userId="b041e080-6759-4d02-9305-27016ef34672" providerId="ADAL" clId="{99B05CDB-4268-4904-9384-4C83CAEFE930}" dt="2026-01-16T09:31:08.261" v="1168" actId="478"/>
          <ac:spMkLst>
            <pc:docMk/>
            <pc:sldMk cId="3062784981" sldId="284"/>
            <ac:spMk id="234" creationId="{B9E66BAF-311E-E89E-21C2-7768F06C7FE6}"/>
          </ac:spMkLst>
        </pc:spChg>
        <pc:spChg chg="del">
          <ac:chgData name="Magliani Lorenzo" userId="b041e080-6759-4d02-9305-27016ef34672" providerId="ADAL" clId="{99B05CDB-4268-4904-9384-4C83CAEFE930}" dt="2026-01-16T09:31:11.142" v="1169" actId="478"/>
          <ac:spMkLst>
            <pc:docMk/>
            <pc:sldMk cId="3062784981" sldId="284"/>
            <ac:spMk id="235" creationId="{A902362F-0D5F-B7EB-282A-EBD5C1D53388}"/>
          </ac:spMkLst>
        </pc:spChg>
        <pc:grpChg chg="add mod ord">
          <ac:chgData name="Magliani Lorenzo" userId="b041e080-6759-4d02-9305-27016ef34672" providerId="ADAL" clId="{99B05CDB-4268-4904-9384-4C83CAEFE930}" dt="2026-01-16T09:39:54.979" v="1305" actId="167"/>
          <ac:grpSpMkLst>
            <pc:docMk/>
            <pc:sldMk cId="3062784981" sldId="284"/>
            <ac:grpSpMk id="6" creationId="{D420C404-D957-D36A-CA95-774810D61F54}"/>
          </ac:grpSpMkLst>
        </pc:grpChg>
        <pc:grpChg chg="add mod ord">
          <ac:chgData name="Magliani Lorenzo" userId="b041e080-6759-4d02-9305-27016ef34672" providerId="ADAL" clId="{99B05CDB-4268-4904-9384-4C83CAEFE930}" dt="2026-01-16T09:40:04.518" v="1306" actId="167"/>
          <ac:grpSpMkLst>
            <pc:docMk/>
            <pc:sldMk cId="3062784981" sldId="284"/>
            <ac:grpSpMk id="12" creationId="{8A8F0BA9-415A-DCE0-824F-A60D2F849367}"/>
          </ac:grpSpMkLst>
        </pc:grpChg>
        <pc:grpChg chg="add mod ord">
          <ac:chgData name="Magliani Lorenzo" userId="b041e080-6759-4d02-9305-27016ef34672" providerId="ADAL" clId="{99B05CDB-4268-4904-9384-4C83CAEFE930}" dt="2026-01-16T09:41:22.214" v="1312" actId="167"/>
          <ac:grpSpMkLst>
            <pc:docMk/>
            <pc:sldMk cId="3062784981" sldId="284"/>
            <ac:grpSpMk id="18" creationId="{116F2C21-338F-387B-5B28-3B8EAEC7F04E}"/>
          </ac:grpSpMkLst>
        </pc:grpChg>
        <pc:grpChg chg="mod ord">
          <ac:chgData name="Magliani Lorenzo" userId="b041e080-6759-4d02-9305-27016ef34672" providerId="ADAL" clId="{99B05CDB-4268-4904-9384-4C83CAEFE930}" dt="2026-01-16T09:39:52.648" v="1304" actId="167"/>
          <ac:grpSpMkLst>
            <pc:docMk/>
            <pc:sldMk cId="3062784981" sldId="284"/>
            <ac:grpSpMk id="217" creationId="{DCB13E55-6994-7E7E-A021-A11B9CDF514F}"/>
          </ac:grpSpMkLst>
        </pc:grpChg>
        <pc:grpChg chg="del mod">
          <ac:chgData name="Magliani Lorenzo" userId="b041e080-6759-4d02-9305-27016ef34672" providerId="ADAL" clId="{99B05CDB-4268-4904-9384-4C83CAEFE930}" dt="2026-01-16T09:35:14.552" v="1211" actId="478"/>
          <ac:grpSpMkLst>
            <pc:docMk/>
            <pc:sldMk cId="3062784981" sldId="284"/>
            <ac:grpSpMk id="220" creationId="{8AD6555A-715B-FABA-E747-80DC11C1FFA5}"/>
          </ac:grpSpMkLst>
        </pc:grpChg>
        <pc:grpChg chg="del mod">
          <ac:chgData name="Magliani Lorenzo" userId="b041e080-6759-4d02-9305-27016ef34672" providerId="ADAL" clId="{99B05CDB-4268-4904-9384-4C83CAEFE930}" dt="2026-01-16T09:36:44.073" v="1258" actId="478"/>
          <ac:grpSpMkLst>
            <pc:docMk/>
            <pc:sldMk cId="3062784981" sldId="284"/>
            <ac:grpSpMk id="223" creationId="{2C40EC73-6791-E526-91E9-60816AFE591A}"/>
          </ac:grpSpMkLst>
        </pc:grpChg>
        <pc:picChg chg="mod ord">
          <ac:chgData name="Magliani Lorenzo" userId="b041e080-6759-4d02-9305-27016ef34672" providerId="ADAL" clId="{99B05CDB-4268-4904-9384-4C83CAEFE930}" dt="2026-01-16T09:30:25.727" v="1162" actId="1076"/>
          <ac:picMkLst>
            <pc:docMk/>
            <pc:sldMk cId="3062784981" sldId="284"/>
            <ac:picMk id="226" creationId="{AE62F6FC-763A-00F3-EBC0-D874319D89F7}"/>
          </ac:picMkLst>
        </pc:picChg>
        <pc:cxnChg chg="add mod">
          <ac:chgData name="Magliani Lorenzo" userId="b041e080-6759-4d02-9305-27016ef34672" providerId="ADAL" clId="{99B05CDB-4268-4904-9384-4C83CAEFE930}" dt="2026-01-16T09:35:26.551" v="1213" actId="1076"/>
          <ac:cxnSpMkLst>
            <pc:docMk/>
            <pc:sldMk cId="3062784981" sldId="284"/>
            <ac:cxnSpMk id="9" creationId="{2AE01ECD-A4DE-E961-FA36-7720F0FC0C58}"/>
          </ac:cxnSpMkLst>
        </pc:cxnChg>
        <pc:cxnChg chg="add mod">
          <ac:chgData name="Magliani Lorenzo" userId="b041e080-6759-4d02-9305-27016ef34672" providerId="ADAL" clId="{99B05CDB-4268-4904-9384-4C83CAEFE930}" dt="2026-01-16T09:36:53.149" v="1260" actId="1076"/>
          <ac:cxnSpMkLst>
            <pc:docMk/>
            <pc:sldMk cId="3062784981" sldId="284"/>
            <ac:cxnSpMk id="15" creationId="{2913B19B-F804-0C44-D9D1-122263AC2139}"/>
          </ac:cxnSpMkLst>
        </pc:cxnChg>
        <pc:cxnChg chg="del">
          <ac:chgData name="Magliani Lorenzo" userId="b041e080-6759-4d02-9305-27016ef34672" providerId="ADAL" clId="{99B05CDB-4268-4904-9384-4C83CAEFE930}" dt="2026-01-16T09:29:31.480" v="1154" actId="478"/>
          <ac:cxnSpMkLst>
            <pc:docMk/>
            <pc:sldMk cId="3062784981" sldId="284"/>
            <ac:cxnSpMk id="228" creationId="{EFA4651F-C726-D436-2CCC-E0954F4F0E12}"/>
          </ac:cxnSpMkLst>
        </pc:cxnChg>
        <pc:cxnChg chg="mod">
          <ac:chgData name="Magliani Lorenzo" userId="b041e080-6759-4d02-9305-27016ef34672" providerId="ADAL" clId="{99B05CDB-4268-4904-9384-4C83CAEFE930}" dt="2026-01-16T09:32:39.034" v="1181" actId="14100"/>
          <ac:cxnSpMkLst>
            <pc:docMk/>
            <pc:sldMk cId="3062784981" sldId="284"/>
            <ac:cxnSpMk id="236" creationId="{A08F8579-AD93-E974-4A2F-4EA7C0ED176C}"/>
          </ac:cxnSpMkLst>
        </pc:cxnChg>
        <pc:cxnChg chg="del mod">
          <ac:chgData name="Magliani Lorenzo" userId="b041e080-6759-4d02-9305-27016ef34672" providerId="ADAL" clId="{99B05CDB-4268-4904-9384-4C83CAEFE930}" dt="2026-01-16T09:35:14.552" v="1211" actId="478"/>
          <ac:cxnSpMkLst>
            <pc:docMk/>
            <pc:sldMk cId="3062784981" sldId="284"/>
            <ac:cxnSpMk id="237" creationId="{3CBEEE53-7E11-9AE6-E328-EF8CDB53A68A}"/>
          </ac:cxnSpMkLst>
        </pc:cxnChg>
        <pc:cxnChg chg="del mod">
          <ac:chgData name="Magliani Lorenzo" userId="b041e080-6759-4d02-9305-27016ef34672" providerId="ADAL" clId="{99B05CDB-4268-4904-9384-4C83CAEFE930}" dt="2026-01-16T09:36:44.073" v="1258" actId="478"/>
          <ac:cxnSpMkLst>
            <pc:docMk/>
            <pc:sldMk cId="3062784981" sldId="284"/>
            <ac:cxnSpMk id="238" creationId="{6BB06C36-8D59-099D-BDB4-D93418779A5D}"/>
          </ac:cxnSpMkLst>
        </pc:cxnChg>
      </pc:sldChg>
      <pc:sldChg chg="addSp delSp modSp add mod ord">
        <pc:chgData name="Magliani Lorenzo" userId="b041e080-6759-4d02-9305-27016ef34672" providerId="ADAL" clId="{99B05CDB-4268-4904-9384-4C83CAEFE930}" dt="2026-01-16T09:58:09.532" v="1682" actId="167"/>
        <pc:sldMkLst>
          <pc:docMk/>
          <pc:sldMk cId="3539902753" sldId="285"/>
        </pc:sldMkLst>
        <pc:spChg chg="mod">
          <ac:chgData name="Magliani Lorenzo" userId="b041e080-6759-4d02-9305-27016ef34672" providerId="ADAL" clId="{99B05CDB-4268-4904-9384-4C83CAEFE930}" dt="2026-01-16T09:45:07.882" v="1325" actId="255"/>
          <ac:spMkLst>
            <pc:docMk/>
            <pc:sldMk cId="3539902753" sldId="285"/>
            <ac:spMk id="2" creationId="{0E32A0D2-8716-6A4A-0925-38C6FA487959}"/>
          </ac:spMkLst>
        </pc:spChg>
        <pc:spChg chg="mod">
          <ac:chgData name="Magliani Lorenzo" userId="b041e080-6759-4d02-9305-27016ef34672" providerId="ADAL" clId="{99B05CDB-4268-4904-9384-4C83CAEFE930}" dt="2026-01-16T09:50:29.533" v="1463" actId="255"/>
          <ac:spMkLst>
            <pc:docMk/>
            <pc:sldMk cId="3539902753" sldId="285"/>
            <ac:spMk id="5" creationId="{861A95C2-C94F-B1CD-3823-C5A76C2B35E7}"/>
          </ac:spMkLst>
        </pc:spChg>
        <pc:spChg chg="mod">
          <ac:chgData name="Magliani Lorenzo" userId="b041e080-6759-4d02-9305-27016ef34672" providerId="ADAL" clId="{99B05CDB-4268-4904-9384-4C83CAEFE930}" dt="2026-01-16T09:51:02.413" v="1467" actId="20577"/>
          <ac:spMkLst>
            <pc:docMk/>
            <pc:sldMk cId="3539902753" sldId="285"/>
            <ac:spMk id="6" creationId="{999DC743-3B92-F0F7-D7C0-5288F6AE82E4}"/>
          </ac:spMkLst>
        </pc:spChg>
        <pc:spChg chg="mod">
          <ac:chgData name="Magliani Lorenzo" userId="b041e080-6759-4d02-9305-27016ef34672" providerId="ADAL" clId="{99B05CDB-4268-4904-9384-4C83CAEFE930}" dt="2026-01-16T09:52:09.875" v="1564" actId="2711"/>
          <ac:spMkLst>
            <pc:docMk/>
            <pc:sldMk cId="3539902753" sldId="285"/>
            <ac:spMk id="8" creationId="{866BD959-18EE-64C7-8BB1-AB598E1AC9B7}"/>
          </ac:spMkLst>
        </pc:spChg>
        <pc:spChg chg="mod">
          <ac:chgData name="Magliani Lorenzo" userId="b041e080-6759-4d02-9305-27016ef34672" providerId="ADAL" clId="{99B05CDB-4268-4904-9384-4C83CAEFE930}" dt="2026-01-16T09:52:09.875" v="1564" actId="2711"/>
          <ac:spMkLst>
            <pc:docMk/>
            <pc:sldMk cId="3539902753" sldId="285"/>
            <ac:spMk id="9" creationId="{A3C97EC4-22D2-B000-4ACF-4B5A64CF427A}"/>
          </ac:spMkLst>
        </pc:spChg>
        <pc:spChg chg="mod">
          <ac:chgData name="Magliani Lorenzo" userId="b041e080-6759-4d02-9305-27016ef34672" providerId="ADAL" clId="{99B05CDB-4268-4904-9384-4C83CAEFE930}" dt="2026-01-16T09:57:55.354" v="1680" actId="255"/>
          <ac:spMkLst>
            <pc:docMk/>
            <pc:sldMk cId="3539902753" sldId="285"/>
            <ac:spMk id="11" creationId="{2D9C8016-6E17-10C0-094F-25F517C74183}"/>
          </ac:spMkLst>
        </pc:spChg>
        <pc:spChg chg="mod">
          <ac:chgData name="Magliani Lorenzo" userId="b041e080-6759-4d02-9305-27016ef34672" providerId="ADAL" clId="{99B05CDB-4268-4904-9384-4C83CAEFE930}" dt="2026-01-16T09:57:55.354" v="1680" actId="255"/>
          <ac:spMkLst>
            <pc:docMk/>
            <pc:sldMk cId="3539902753" sldId="285"/>
            <ac:spMk id="12" creationId="{53E7FD8B-C25F-DDC7-50D6-ED9B07B36244}"/>
          </ac:spMkLst>
        </pc:spChg>
        <pc:spChg chg="add del mod">
          <ac:chgData name="Magliani Lorenzo" userId="b041e080-6759-4d02-9305-27016ef34672" providerId="ADAL" clId="{99B05CDB-4268-4904-9384-4C83CAEFE930}" dt="2026-01-16T09:48:00.553" v="1340" actId="478"/>
          <ac:spMkLst>
            <pc:docMk/>
            <pc:sldMk cId="3539902753" sldId="285"/>
            <ac:spMk id="13" creationId="{5786CB26-D35E-F263-104E-14CD9138CD85}"/>
          </ac:spMkLst>
        </pc:spChg>
        <pc:spChg chg="add del mod">
          <ac:chgData name="Magliani Lorenzo" userId="b041e080-6759-4d02-9305-27016ef34672" providerId="ADAL" clId="{99B05CDB-4268-4904-9384-4C83CAEFE930}" dt="2026-01-16T09:48:03.655" v="1342" actId="478"/>
          <ac:spMkLst>
            <pc:docMk/>
            <pc:sldMk cId="3539902753" sldId="285"/>
            <ac:spMk id="14" creationId="{A44CF1C7-7D36-3FA1-3028-17A64C25179D}"/>
          </ac:spMkLst>
        </pc:spChg>
        <pc:spChg chg="add del mod">
          <ac:chgData name="Magliani Lorenzo" userId="b041e080-6759-4d02-9305-27016ef34672" providerId="ADAL" clId="{99B05CDB-4268-4904-9384-4C83CAEFE930}" dt="2026-01-16T09:48:05.203" v="1343" actId="478"/>
          <ac:spMkLst>
            <pc:docMk/>
            <pc:sldMk cId="3539902753" sldId="285"/>
            <ac:spMk id="15" creationId="{201892DB-4AD1-2E1C-F832-127C52326B17}"/>
          </ac:spMkLst>
        </pc:spChg>
        <pc:spChg chg="add del mod">
          <ac:chgData name="Magliani Lorenzo" userId="b041e080-6759-4d02-9305-27016ef34672" providerId="ADAL" clId="{99B05CDB-4268-4904-9384-4C83CAEFE930}" dt="2026-01-16T09:48:07.707" v="1344" actId="478"/>
          <ac:spMkLst>
            <pc:docMk/>
            <pc:sldMk cId="3539902753" sldId="285"/>
            <ac:spMk id="16" creationId="{E66E93F7-9A75-85BB-BB84-6750E0845688}"/>
          </ac:spMkLst>
        </pc:spChg>
        <pc:spChg chg="add del mod">
          <ac:chgData name="Magliani Lorenzo" userId="b041e080-6759-4d02-9305-27016ef34672" providerId="ADAL" clId="{99B05CDB-4268-4904-9384-4C83CAEFE930}" dt="2026-01-16T09:48:09.964" v="1345" actId="478"/>
          <ac:spMkLst>
            <pc:docMk/>
            <pc:sldMk cId="3539902753" sldId="285"/>
            <ac:spMk id="17" creationId="{7B1092C4-1BFB-5BD2-A8D2-D0DF479A5515}"/>
          </ac:spMkLst>
        </pc:spChg>
        <pc:spChg chg="add del mod">
          <ac:chgData name="Magliani Lorenzo" userId="b041e080-6759-4d02-9305-27016ef34672" providerId="ADAL" clId="{99B05CDB-4268-4904-9384-4C83CAEFE930}" dt="2026-01-16T09:48:11.499" v="1346" actId="478"/>
          <ac:spMkLst>
            <pc:docMk/>
            <pc:sldMk cId="3539902753" sldId="285"/>
            <ac:spMk id="18" creationId="{80531519-9052-58A8-C69F-26D271039160}"/>
          </ac:spMkLst>
        </pc:spChg>
        <pc:spChg chg="add del mod">
          <ac:chgData name="Magliani Lorenzo" userId="b041e080-6759-4d02-9305-27016ef34672" providerId="ADAL" clId="{99B05CDB-4268-4904-9384-4C83CAEFE930}" dt="2026-01-16T09:48:20.450" v="1348" actId="478"/>
          <ac:spMkLst>
            <pc:docMk/>
            <pc:sldMk cId="3539902753" sldId="285"/>
            <ac:spMk id="19" creationId="{830E5A3D-8264-5A0E-4AC8-856DEE7C1D7F}"/>
          </ac:spMkLst>
        </pc:spChg>
        <pc:spChg chg="del">
          <ac:chgData name="Magliani Lorenzo" userId="b041e080-6759-4d02-9305-27016ef34672" providerId="ADAL" clId="{99B05CDB-4268-4904-9384-4C83CAEFE930}" dt="2026-01-16T09:46:10.758" v="1335" actId="478"/>
          <ac:spMkLst>
            <pc:docMk/>
            <pc:sldMk cId="3539902753" sldId="285"/>
            <ac:spMk id="196" creationId="{C27C2845-8F10-50A1-E019-5D01349524DE}"/>
          </ac:spMkLst>
        </pc:spChg>
        <pc:spChg chg="del">
          <ac:chgData name="Magliani Lorenzo" userId="b041e080-6759-4d02-9305-27016ef34672" providerId="ADAL" clId="{99B05CDB-4268-4904-9384-4C83CAEFE930}" dt="2026-01-16T09:45:18.187" v="1326" actId="478"/>
          <ac:spMkLst>
            <pc:docMk/>
            <pc:sldMk cId="3539902753" sldId="285"/>
            <ac:spMk id="197" creationId="{1F4C189B-2867-951E-9F52-560965A74CD5}"/>
          </ac:spMkLst>
        </pc:spChg>
        <pc:spChg chg="del">
          <ac:chgData name="Magliani Lorenzo" userId="b041e080-6759-4d02-9305-27016ef34672" providerId="ADAL" clId="{99B05CDB-4268-4904-9384-4C83CAEFE930}" dt="2026-01-16T09:46:16.594" v="1336" actId="478"/>
          <ac:spMkLst>
            <pc:docMk/>
            <pc:sldMk cId="3539902753" sldId="285"/>
            <ac:spMk id="199" creationId="{A5FC1B5C-FFD1-3182-EEF4-F9AB1FE8DF7A}"/>
          </ac:spMkLst>
        </pc:spChg>
        <pc:grpChg chg="mod ord">
          <ac:chgData name="Magliani Lorenzo" userId="b041e080-6759-4d02-9305-27016ef34672" providerId="ADAL" clId="{99B05CDB-4268-4904-9384-4C83CAEFE930}" dt="2026-01-16T09:58:04.661" v="1681" actId="167"/>
          <ac:grpSpMkLst>
            <pc:docMk/>
            <pc:sldMk cId="3539902753" sldId="285"/>
            <ac:grpSpMk id="4" creationId="{8CC33BA2-ADB6-0B32-F4F0-840F53B9DB33}"/>
          </ac:grpSpMkLst>
        </pc:grpChg>
        <pc:grpChg chg="mod ord">
          <ac:chgData name="Magliani Lorenzo" userId="b041e080-6759-4d02-9305-27016ef34672" providerId="ADAL" clId="{99B05CDB-4268-4904-9384-4C83CAEFE930}" dt="2026-01-16T09:58:04.661" v="1681" actId="167"/>
          <ac:grpSpMkLst>
            <pc:docMk/>
            <pc:sldMk cId="3539902753" sldId="285"/>
            <ac:grpSpMk id="7" creationId="{C1346E76-BED7-4D30-BC31-FA2678CE5ED5}"/>
          </ac:grpSpMkLst>
        </pc:grpChg>
        <pc:grpChg chg="mod ord">
          <ac:chgData name="Magliani Lorenzo" userId="b041e080-6759-4d02-9305-27016ef34672" providerId="ADAL" clId="{99B05CDB-4268-4904-9384-4C83CAEFE930}" dt="2026-01-16T09:58:04.661" v="1681" actId="167"/>
          <ac:grpSpMkLst>
            <pc:docMk/>
            <pc:sldMk cId="3539902753" sldId="285"/>
            <ac:grpSpMk id="10" creationId="{18D27B5D-A658-3B07-B64B-5BE4ACE89413}"/>
          </ac:grpSpMkLst>
        </pc:grpChg>
        <pc:picChg chg="ord">
          <ac:chgData name="Magliani Lorenzo" userId="b041e080-6759-4d02-9305-27016ef34672" providerId="ADAL" clId="{99B05CDB-4268-4904-9384-4C83CAEFE930}" dt="2026-01-16T09:50:57.182" v="1465" actId="167"/>
          <ac:picMkLst>
            <pc:docMk/>
            <pc:sldMk cId="3539902753" sldId="285"/>
            <ac:picMk id="195" creationId="{CC425AD5-C61D-B741-11A0-064CECF8CA62}"/>
          </ac:picMkLst>
        </pc:picChg>
        <pc:picChg chg="add del mod">
          <ac:chgData name="Magliani Lorenzo" userId="b041e080-6759-4d02-9305-27016ef34672" providerId="ADAL" clId="{99B05CDB-4268-4904-9384-4C83CAEFE930}" dt="2026-01-16T09:57:06.113" v="1603" actId="478"/>
          <ac:picMkLst>
            <pc:docMk/>
            <pc:sldMk cId="3539902753" sldId="285"/>
            <ac:picMk id="3074" creationId="{0ACF3DF5-9835-9B5C-6C21-75A3511A5993}"/>
          </ac:picMkLst>
        </pc:picChg>
        <pc:picChg chg="add mod">
          <ac:chgData name="Magliani Lorenzo" userId="b041e080-6759-4d02-9305-27016ef34672" providerId="ADAL" clId="{99B05CDB-4268-4904-9384-4C83CAEFE930}" dt="2026-01-16T09:58:09.532" v="1682" actId="167"/>
          <ac:picMkLst>
            <pc:docMk/>
            <pc:sldMk cId="3539902753" sldId="285"/>
            <ac:picMk id="3076" creationId="{155ED648-AA24-9A2A-8488-95B0BCE0F11F}"/>
          </ac:picMkLst>
        </pc:picChg>
        <pc:cxnChg chg="mod">
          <ac:chgData name="Magliani Lorenzo" userId="b041e080-6759-4d02-9305-27016ef34672" providerId="ADAL" clId="{99B05CDB-4268-4904-9384-4C83CAEFE930}" dt="2026-01-16T09:47:06.023" v="1337" actId="14100"/>
          <ac:cxnSpMkLst>
            <pc:docMk/>
            <pc:sldMk cId="3539902753" sldId="285"/>
            <ac:cxnSpMk id="198" creationId="{B52D047C-9E88-C26C-4F84-D10852825E77}"/>
          </ac:cxnSpMkLst>
        </pc:cxnChg>
      </pc:sldChg>
      <pc:sldMasterChg chg="delSldLayout">
        <pc:chgData name="Magliani Lorenzo" userId="b041e080-6759-4d02-9305-27016ef34672" providerId="ADAL" clId="{99B05CDB-4268-4904-9384-4C83CAEFE930}" dt="2026-01-16T07:10:48.959" v="510" actId="47"/>
        <pc:sldMasterMkLst>
          <pc:docMk/>
          <pc:sldMasterMk cId="0" sldId="2147483653"/>
        </pc:sldMasterMkLst>
        <pc:sldLayoutChg chg="del">
          <pc:chgData name="Magliani Lorenzo" userId="b041e080-6759-4d02-9305-27016ef34672" providerId="ADAL" clId="{99B05CDB-4268-4904-9384-4C83CAEFE930}" dt="2026-01-15T14:57:34.968" v="321" actId="47"/>
          <pc:sldLayoutMkLst>
            <pc:docMk/>
            <pc:sldMasterMk cId="0" sldId="2147483653"/>
            <pc:sldLayoutMk cId="0" sldId="2147483649"/>
          </pc:sldLayoutMkLst>
        </pc:sldLayoutChg>
        <pc:sldLayoutChg chg="del">
          <pc:chgData name="Magliani Lorenzo" userId="b041e080-6759-4d02-9305-27016ef34672" providerId="ADAL" clId="{99B05CDB-4268-4904-9384-4C83CAEFE930}" dt="2026-01-16T07:10:48.959" v="510" actId="47"/>
          <pc:sldLayoutMkLst>
            <pc:docMk/>
            <pc:sldMasterMk cId="0" sldId="2147483653"/>
            <pc:sldLayoutMk cId="0" sldId="214748365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fr-CH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17E3C504-8168-FB64-8C65-02FFC7D0E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:notes">
            <a:extLst>
              <a:ext uri="{FF2B5EF4-FFF2-40B4-BE49-F238E27FC236}">
                <a16:creationId xmlns:a16="http://schemas.microsoft.com/office/drawing/2014/main" id="{3F157966-63B6-4DF1-73E3-BC0470A31D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1:notes">
            <a:extLst>
              <a:ext uri="{FF2B5EF4-FFF2-40B4-BE49-F238E27FC236}">
                <a16:creationId xmlns:a16="http://schemas.microsoft.com/office/drawing/2014/main" id="{33AF9D1A-D5F3-96F0-D69C-139E2F68BA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19064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21794EB9-2F30-D5A2-AD64-8FED1EEBF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:notes">
            <a:extLst>
              <a:ext uri="{FF2B5EF4-FFF2-40B4-BE49-F238E27FC236}">
                <a16:creationId xmlns:a16="http://schemas.microsoft.com/office/drawing/2014/main" id="{E8B05C9C-5BF6-B313-0ECA-575163F200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1:notes">
            <a:extLst>
              <a:ext uri="{FF2B5EF4-FFF2-40B4-BE49-F238E27FC236}">
                <a16:creationId xmlns:a16="http://schemas.microsoft.com/office/drawing/2014/main" id="{9A8D9E55-85A5-48CF-1D67-A989969DCE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94340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B59657E8-F48F-88F3-2E54-8C0D27FDD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DAFDB7C5-AB6D-3AC9-E853-A5EE3F02E1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:notes">
            <a:extLst>
              <a:ext uri="{FF2B5EF4-FFF2-40B4-BE49-F238E27FC236}">
                <a16:creationId xmlns:a16="http://schemas.microsoft.com/office/drawing/2014/main" id="{DD515D7D-03A0-46FB-C2DE-58AB7EF087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37580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314A4E65-29F2-1F54-3B5B-D3F47A5E5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4:notes">
            <a:extLst>
              <a:ext uri="{FF2B5EF4-FFF2-40B4-BE49-F238E27FC236}">
                <a16:creationId xmlns:a16="http://schemas.microsoft.com/office/drawing/2014/main" id="{7E3CDABC-7B69-490B-C7AA-827DD1D082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4:notes">
            <a:extLst>
              <a:ext uri="{FF2B5EF4-FFF2-40B4-BE49-F238E27FC236}">
                <a16:creationId xmlns:a16="http://schemas.microsoft.com/office/drawing/2014/main" id="{61025784-615A-B490-7DF6-7B08A4D1A3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184514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60B8660F-31FB-3647-B531-3042C5EE9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A7291A2B-8680-8A0E-6C8F-DBBD5D90BD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:notes">
            <a:extLst>
              <a:ext uri="{FF2B5EF4-FFF2-40B4-BE49-F238E27FC236}">
                <a16:creationId xmlns:a16="http://schemas.microsoft.com/office/drawing/2014/main" id="{3DB11F25-3C5B-C353-1C82-B26FD40474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414542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BCBDBD4D-95CD-C6E7-EE42-AB166D728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FFF0FDFF-4331-8644-9AF3-6B630DD7EC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:notes">
            <a:extLst>
              <a:ext uri="{FF2B5EF4-FFF2-40B4-BE49-F238E27FC236}">
                <a16:creationId xmlns:a16="http://schemas.microsoft.com/office/drawing/2014/main" id="{FA667252-4D35-8D9C-F84E-B61906D418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275811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82634182-720C-BC27-9FBA-CDF878678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1FB65CDF-039F-7C49-23FF-A09451C66D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:notes">
            <a:extLst>
              <a:ext uri="{FF2B5EF4-FFF2-40B4-BE49-F238E27FC236}">
                <a16:creationId xmlns:a16="http://schemas.microsoft.com/office/drawing/2014/main" id="{26ED3442-613B-4BA6-815F-D3CEFF0E76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686624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1641AFE5-CA45-BB8E-3AD9-F964E2F04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C169CFBD-AD94-C9FB-9BA2-A04AD45CB9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:notes">
            <a:extLst>
              <a:ext uri="{FF2B5EF4-FFF2-40B4-BE49-F238E27FC236}">
                <a16:creationId xmlns:a16="http://schemas.microsoft.com/office/drawing/2014/main" id="{634B54A8-652F-8798-864A-C5D20AD538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520517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93EEF3B5-ED73-E964-833D-FF588BF57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1893193B-4FE2-6791-B7FE-1D3CDDA025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:notes">
            <a:extLst>
              <a:ext uri="{FF2B5EF4-FFF2-40B4-BE49-F238E27FC236}">
                <a16:creationId xmlns:a16="http://schemas.microsoft.com/office/drawing/2014/main" id="{5590451C-C1FD-C429-30EF-C215C4BE4C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409388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BEACE7EA-FE64-6965-87DA-D72131100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76537D6E-AD20-B705-3954-98D78D5B6F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:notes">
            <a:extLst>
              <a:ext uri="{FF2B5EF4-FFF2-40B4-BE49-F238E27FC236}">
                <a16:creationId xmlns:a16="http://schemas.microsoft.com/office/drawing/2014/main" id="{80A34CA3-5A21-4C1A-D4AE-6F2E9755CE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067177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B421DFB9-603E-2193-28B4-39ABF2DC5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>
            <a:extLst>
              <a:ext uri="{FF2B5EF4-FFF2-40B4-BE49-F238E27FC236}">
                <a16:creationId xmlns:a16="http://schemas.microsoft.com/office/drawing/2014/main" id="{6F5D65B6-562E-7789-317B-E255B81D6C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5:notes">
            <a:extLst>
              <a:ext uri="{FF2B5EF4-FFF2-40B4-BE49-F238E27FC236}">
                <a16:creationId xmlns:a16="http://schemas.microsoft.com/office/drawing/2014/main" id="{9B5EFFD7-2A64-A619-CD2E-C5A89BE4EC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52141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9F474CA8-BE0E-754C-BA2B-9090D6A84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39ABFCBB-AED6-FF6C-66C9-6CBB9850CA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:notes">
            <a:extLst>
              <a:ext uri="{FF2B5EF4-FFF2-40B4-BE49-F238E27FC236}">
                <a16:creationId xmlns:a16="http://schemas.microsoft.com/office/drawing/2014/main" id="{48177971-C5ED-6B68-58E0-A8621DD875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28623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CF9E1DAC-7A7A-3DB8-C6F3-02BF15E05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>
            <a:extLst>
              <a:ext uri="{FF2B5EF4-FFF2-40B4-BE49-F238E27FC236}">
                <a16:creationId xmlns:a16="http://schemas.microsoft.com/office/drawing/2014/main" id="{38EEC18C-3ECF-DB29-95FE-DC6E979DBE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2:notes">
            <a:extLst>
              <a:ext uri="{FF2B5EF4-FFF2-40B4-BE49-F238E27FC236}">
                <a16:creationId xmlns:a16="http://schemas.microsoft.com/office/drawing/2014/main" id="{418E6D2F-9A65-059F-DA64-477C404AC6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00238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EBD034E5-DDCA-B1D8-6664-8F897F6CA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5BE8C86D-24A3-B74B-B933-89AD171FB6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:notes">
            <a:extLst>
              <a:ext uri="{FF2B5EF4-FFF2-40B4-BE49-F238E27FC236}">
                <a16:creationId xmlns:a16="http://schemas.microsoft.com/office/drawing/2014/main" id="{D44E847D-8E3A-7E52-1F13-40BD95C851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51581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16D48F57-FC64-81B0-6ABE-76350CFDC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1C5D75C1-326E-C747-7128-EBBE2C3129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:notes">
            <a:extLst>
              <a:ext uri="{FF2B5EF4-FFF2-40B4-BE49-F238E27FC236}">
                <a16:creationId xmlns:a16="http://schemas.microsoft.com/office/drawing/2014/main" id="{9509A7E2-7D9C-8E28-07AA-EDB4C67309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50593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680375" y="0"/>
            <a:ext cx="10287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Google Shape;28;p5"/>
          <p:cNvCxnSpPr/>
          <p:nvPr/>
        </p:nvCxnSpPr>
        <p:spPr>
          <a:xfrm>
            <a:off x="5649592" y="3907400"/>
            <a:ext cx="2841300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5"/>
          <p:cNvSpPr>
            <a:spLocks noGrp="1"/>
          </p:cNvSpPr>
          <p:nvPr>
            <p:ph type="pic" idx="2"/>
          </p:nvPr>
        </p:nvSpPr>
        <p:spPr>
          <a:xfrm>
            <a:off x="9695756" y="35275"/>
            <a:ext cx="8586600" cy="10287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allery" type="twoObj">
  <p:cSld name="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>
            <a:spLocks noGrp="1"/>
          </p:cNvSpPr>
          <p:nvPr>
            <p:ph type="pic" idx="2"/>
          </p:nvPr>
        </p:nvSpPr>
        <p:spPr>
          <a:xfrm>
            <a:off x="1028550" y="2469450"/>
            <a:ext cx="4818600" cy="3208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fr-CH"/>
          </a:p>
        </p:txBody>
      </p:sp>
      <p:sp>
        <p:nvSpPr>
          <p:cNvPr id="33" name="Google Shape;33;p6"/>
          <p:cNvSpPr>
            <a:spLocks noGrp="1"/>
          </p:cNvSpPr>
          <p:nvPr>
            <p:ph type="pic" idx="3"/>
          </p:nvPr>
        </p:nvSpPr>
        <p:spPr>
          <a:xfrm>
            <a:off x="6734700" y="2512050"/>
            <a:ext cx="4818600" cy="3208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fr-CH"/>
          </a:p>
        </p:txBody>
      </p:sp>
      <p:sp>
        <p:nvSpPr>
          <p:cNvPr id="34" name="Google Shape;34;p6"/>
          <p:cNvSpPr>
            <a:spLocks noGrp="1"/>
          </p:cNvSpPr>
          <p:nvPr>
            <p:ph type="pic" idx="4"/>
          </p:nvPr>
        </p:nvSpPr>
        <p:spPr>
          <a:xfrm>
            <a:off x="12440850" y="2512050"/>
            <a:ext cx="4818600" cy="3208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fr-CH"/>
          </a:p>
        </p:txBody>
      </p:sp>
      <p:sp>
        <p:nvSpPr>
          <p:cNvPr id="35" name="Google Shape;35;p6"/>
          <p:cNvSpPr>
            <a:spLocks noGrp="1"/>
          </p:cNvSpPr>
          <p:nvPr>
            <p:ph type="pic" idx="5"/>
          </p:nvPr>
        </p:nvSpPr>
        <p:spPr>
          <a:xfrm>
            <a:off x="1028550" y="6050225"/>
            <a:ext cx="4818600" cy="3208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fr-CH"/>
          </a:p>
        </p:txBody>
      </p:sp>
      <p:sp>
        <p:nvSpPr>
          <p:cNvPr id="36" name="Google Shape;36;p6"/>
          <p:cNvSpPr>
            <a:spLocks noGrp="1"/>
          </p:cNvSpPr>
          <p:nvPr>
            <p:ph type="pic" idx="6"/>
          </p:nvPr>
        </p:nvSpPr>
        <p:spPr>
          <a:xfrm>
            <a:off x="6734700" y="6092825"/>
            <a:ext cx="4818600" cy="3208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fr-CH"/>
          </a:p>
        </p:txBody>
      </p:sp>
      <p:sp>
        <p:nvSpPr>
          <p:cNvPr id="37" name="Google Shape;37;p6"/>
          <p:cNvSpPr>
            <a:spLocks noGrp="1"/>
          </p:cNvSpPr>
          <p:nvPr>
            <p:ph type="pic" idx="7"/>
          </p:nvPr>
        </p:nvSpPr>
        <p:spPr>
          <a:xfrm>
            <a:off x="12440850" y="6092825"/>
            <a:ext cx="4818600" cy="3208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fr-CH"/>
          </a:p>
        </p:txBody>
      </p:sp>
      <p:cxnSp>
        <p:nvCxnSpPr>
          <p:cNvPr id="38" name="Google Shape;38;p6"/>
          <p:cNvCxnSpPr/>
          <p:nvPr/>
        </p:nvCxnSpPr>
        <p:spPr>
          <a:xfrm>
            <a:off x="1028700" y="2182071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4400"/>
              <a:buFont typeface="Alatsi"/>
              <a:buNone/>
              <a:defRPr sz="4400" i="0" u="none" strike="noStrike" cap="none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rgbClr val="29231E"/>
              </a:buClr>
              <a:buSzPts val="3200"/>
              <a:buFont typeface="Courier Prime"/>
              <a:buChar char="•"/>
              <a:defRPr sz="32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29231E"/>
              </a:buClr>
              <a:buSzPts val="2800"/>
              <a:buFont typeface="Courier Prime"/>
              <a:buChar char="–"/>
              <a:defRPr sz="28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29231E"/>
              </a:buClr>
              <a:buSzPts val="2400"/>
              <a:buFont typeface="Courier Prime"/>
              <a:buChar char="•"/>
              <a:defRPr sz="24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29231E"/>
              </a:buClr>
              <a:buSzPts val="2000"/>
              <a:buFont typeface="Courier Prime"/>
              <a:buChar char="–"/>
              <a:defRPr sz="20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29231E"/>
              </a:buClr>
              <a:buSzPts val="2000"/>
              <a:buFont typeface="Courier Prime"/>
              <a:buChar char="»"/>
              <a:defRPr sz="20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29231E"/>
              </a:buClr>
              <a:buSzPts val="2000"/>
              <a:buFont typeface="Courier Prime"/>
              <a:buChar char="•"/>
              <a:defRPr sz="20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29231E"/>
              </a:buClr>
              <a:buSzPts val="2000"/>
              <a:buFont typeface="Courier Prime"/>
              <a:buChar char="•"/>
              <a:defRPr sz="20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29231E"/>
              </a:buClr>
              <a:buSzPts val="2000"/>
              <a:buFont typeface="Courier Prime"/>
              <a:buChar char="•"/>
              <a:defRPr sz="20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29231E"/>
              </a:buClr>
              <a:buSzPts val="2000"/>
              <a:buFont typeface="Courier Prime"/>
              <a:buChar char="•"/>
              <a:defRPr sz="20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image" Target="../media/image46.png"/><Relationship Id="rId26" Type="http://schemas.openxmlformats.org/officeDocument/2006/relationships/image" Target="../media/image54.png"/><Relationship Id="rId39" Type="http://schemas.openxmlformats.org/officeDocument/2006/relationships/image" Target="../media/image66.png"/><Relationship Id="rId21" Type="http://schemas.openxmlformats.org/officeDocument/2006/relationships/image" Target="../media/image49.png"/><Relationship Id="rId34" Type="http://schemas.openxmlformats.org/officeDocument/2006/relationships/image" Target="../media/image61.png"/><Relationship Id="rId42" Type="http://schemas.openxmlformats.org/officeDocument/2006/relationships/image" Target="../media/image69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29" Type="http://schemas.openxmlformats.org/officeDocument/2006/relationships/image" Target="../media/image56.png"/><Relationship Id="rId41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52.png"/><Relationship Id="rId32" Type="http://schemas.openxmlformats.org/officeDocument/2006/relationships/image" Target="../media/image59.png"/><Relationship Id="rId37" Type="http://schemas.openxmlformats.org/officeDocument/2006/relationships/image" Target="../media/image64.png"/><Relationship Id="rId40" Type="http://schemas.openxmlformats.org/officeDocument/2006/relationships/image" Target="../media/image67.png"/><Relationship Id="rId5" Type="http://schemas.openxmlformats.org/officeDocument/2006/relationships/image" Target="../media/image34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28" Type="http://schemas.openxmlformats.org/officeDocument/2006/relationships/image" Target="../media/image55.png"/><Relationship Id="rId36" Type="http://schemas.openxmlformats.org/officeDocument/2006/relationships/image" Target="../media/image63.png"/><Relationship Id="rId10" Type="http://schemas.openxmlformats.org/officeDocument/2006/relationships/image" Target="../media/image39.png"/><Relationship Id="rId19" Type="http://schemas.openxmlformats.org/officeDocument/2006/relationships/image" Target="../media/image47.png"/><Relationship Id="rId31" Type="http://schemas.openxmlformats.org/officeDocument/2006/relationships/image" Target="../media/image58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Relationship Id="rId27" Type="http://schemas.openxmlformats.org/officeDocument/2006/relationships/image" Target="../media/image6.png"/><Relationship Id="rId30" Type="http://schemas.openxmlformats.org/officeDocument/2006/relationships/image" Target="../media/image57.png"/><Relationship Id="rId35" Type="http://schemas.openxmlformats.org/officeDocument/2006/relationships/image" Target="../media/image62.png"/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12" Type="http://schemas.openxmlformats.org/officeDocument/2006/relationships/image" Target="../media/image41.png"/><Relationship Id="rId17" Type="http://schemas.openxmlformats.org/officeDocument/2006/relationships/image" Target="../media/image45.png"/><Relationship Id="rId25" Type="http://schemas.openxmlformats.org/officeDocument/2006/relationships/image" Target="../media/image53.png"/><Relationship Id="rId33" Type="http://schemas.openxmlformats.org/officeDocument/2006/relationships/image" Target="../media/image60.png"/><Relationship Id="rId38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893"/>
            <a:ext cx="18288000" cy="7974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" name="Google Shape;45;p7"/>
          <p:cNvCxnSpPr/>
          <p:nvPr/>
        </p:nvCxnSpPr>
        <p:spPr>
          <a:xfrm>
            <a:off x="7597373" y="9332424"/>
            <a:ext cx="6138466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7"/>
          <p:cNvSpPr txBox="1"/>
          <p:nvPr/>
        </p:nvSpPr>
        <p:spPr>
          <a:xfrm>
            <a:off x="335201" y="8299034"/>
            <a:ext cx="7020941" cy="1903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307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SpeleoThink</a:t>
            </a:r>
            <a:endParaRPr lang="fr-CH" noProof="0"/>
          </a:p>
        </p:txBody>
      </p:sp>
      <p:sp>
        <p:nvSpPr>
          <p:cNvPr id="48" name="Google Shape;48;p7"/>
          <p:cNvSpPr txBox="1"/>
          <p:nvPr/>
        </p:nvSpPr>
        <p:spPr>
          <a:xfrm>
            <a:off x="13977070" y="8778426"/>
            <a:ext cx="3131231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 err="1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Fejzaj</a:t>
            </a:r>
            <a:r>
              <a:rPr lang="fr-CH" sz="2400" b="0" i="0" u="none" strike="noStrike" cap="none" noProof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 Leon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noProof="0" err="1">
                <a:solidFill>
                  <a:srgbClr val="29231E"/>
                </a:solidFill>
                <a:latin typeface="Courier Prime"/>
                <a:sym typeface="Courier Prime"/>
              </a:rPr>
              <a:t>Crausaz</a:t>
            </a:r>
            <a:r>
              <a:rPr lang="fr-CH" sz="2400" noProof="0">
                <a:solidFill>
                  <a:srgbClr val="29231E"/>
                </a:solidFill>
                <a:latin typeface="Courier Prime"/>
                <a:sym typeface="Courier Prime"/>
              </a:rPr>
              <a:t> Jules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noProof="0">
                <a:solidFill>
                  <a:srgbClr val="29231E"/>
                </a:solidFill>
                <a:latin typeface="Courier Prime"/>
                <a:sym typeface="Courier Prime"/>
              </a:rPr>
              <a:t>Magliani Lorenzo</a:t>
            </a:r>
            <a:endParaRPr lang="fr-CH" noProof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121C0DD-6884-E5BD-37E2-ACA6984C11A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44947" y="9802560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z="2400" noProof="0" smtClean="0"/>
              <a:t>1</a:t>
            </a:fld>
            <a:endParaRPr lang="fr-CH" sz="2400" noProof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4D59E04A-F36C-D99E-0AC8-6411DBB33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86;p11">
            <a:extLst>
              <a:ext uri="{FF2B5EF4-FFF2-40B4-BE49-F238E27FC236}">
                <a16:creationId xmlns:a16="http://schemas.microsoft.com/office/drawing/2014/main" id="{E5CEE2EC-D644-60FD-A0C2-629A2CFC3A7F}"/>
              </a:ext>
            </a:extLst>
          </p:cNvPr>
          <p:cNvGrpSpPr/>
          <p:nvPr/>
        </p:nvGrpSpPr>
        <p:grpSpPr>
          <a:xfrm>
            <a:off x="1197983" y="2525004"/>
            <a:ext cx="6731335" cy="6970378"/>
            <a:chOff x="0" y="0"/>
            <a:chExt cx="1389053" cy="1389053"/>
          </a:xfrm>
        </p:grpSpPr>
        <p:sp>
          <p:nvSpPr>
            <p:cNvPr id="11" name="Google Shape;87;p11">
              <a:extLst>
                <a:ext uri="{FF2B5EF4-FFF2-40B4-BE49-F238E27FC236}">
                  <a16:creationId xmlns:a16="http://schemas.microsoft.com/office/drawing/2014/main" id="{1DFA98DA-C7D3-D585-57DB-21A533ADE88B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12" name="Google Shape;88;p11">
              <a:extLst>
                <a:ext uri="{FF2B5EF4-FFF2-40B4-BE49-F238E27FC236}">
                  <a16:creationId xmlns:a16="http://schemas.microsoft.com/office/drawing/2014/main" id="{7CE88CB1-CBA6-EC54-02C2-1AA45D69B324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" name="Google Shape;86;p11">
            <a:extLst>
              <a:ext uri="{FF2B5EF4-FFF2-40B4-BE49-F238E27FC236}">
                <a16:creationId xmlns:a16="http://schemas.microsoft.com/office/drawing/2014/main" id="{94C5E475-3E00-B78A-EECF-3BCD2D85AC02}"/>
              </a:ext>
            </a:extLst>
          </p:cNvPr>
          <p:cNvGrpSpPr/>
          <p:nvPr/>
        </p:nvGrpSpPr>
        <p:grpSpPr>
          <a:xfrm>
            <a:off x="10358683" y="2525004"/>
            <a:ext cx="6731335" cy="6970378"/>
            <a:chOff x="0" y="0"/>
            <a:chExt cx="1389053" cy="1389053"/>
          </a:xfrm>
        </p:grpSpPr>
        <p:sp>
          <p:nvSpPr>
            <p:cNvPr id="14" name="Google Shape;87;p11">
              <a:extLst>
                <a:ext uri="{FF2B5EF4-FFF2-40B4-BE49-F238E27FC236}">
                  <a16:creationId xmlns:a16="http://schemas.microsoft.com/office/drawing/2014/main" id="{02B06FE0-7C54-20D0-D18B-86112AA3D0C1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15" name="Google Shape;88;p11">
              <a:extLst>
                <a:ext uri="{FF2B5EF4-FFF2-40B4-BE49-F238E27FC236}">
                  <a16:creationId xmlns:a16="http://schemas.microsoft.com/office/drawing/2014/main" id="{16FB5E3C-E257-20C3-122D-781CB310DAF6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6" name="Google Shape;176;p17">
            <a:extLst>
              <a:ext uri="{FF2B5EF4-FFF2-40B4-BE49-F238E27FC236}">
                <a16:creationId xmlns:a16="http://schemas.microsoft.com/office/drawing/2014/main" id="{BB7E658A-C907-0574-C28C-EDAE454A7B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15EA25F-2C90-471A-CE24-C7B4EE4F6ED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588016" y="9631813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z="2400" noProof="0" smtClean="0"/>
              <a:t>10</a:t>
            </a:fld>
            <a:endParaRPr lang="fr-CH" sz="2400" noProof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3AC8248-0347-35F2-BDE2-1067F4DA2D92}"/>
              </a:ext>
            </a:extLst>
          </p:cNvPr>
          <p:cNvSpPr txBox="1"/>
          <p:nvPr/>
        </p:nvSpPr>
        <p:spPr>
          <a:xfrm>
            <a:off x="1214683" y="472769"/>
            <a:ext cx="70695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4800" noProof="0">
                <a:latin typeface="Alatsi" panose="020B0604020202020204" charset="0"/>
                <a:cs typeface="Alatsi" panose="020B0604020202020204" charset="0"/>
              </a:rPr>
              <a:t>Maquette de l’application au lancement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12CA301-84A5-7FAA-8757-8FC96E75A562}"/>
              </a:ext>
            </a:extLst>
          </p:cNvPr>
          <p:cNvSpPr txBox="1"/>
          <p:nvPr/>
        </p:nvSpPr>
        <p:spPr>
          <a:xfrm>
            <a:off x="10358683" y="477672"/>
            <a:ext cx="70695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4800" noProof="0">
                <a:latin typeface="Alatsi" panose="020B0604020202020204" charset="0"/>
                <a:cs typeface="Alatsi" panose="020B0604020202020204" charset="0"/>
              </a:rPr>
              <a:t>Maquette de l’initialisation du robot</a:t>
            </a:r>
          </a:p>
        </p:txBody>
      </p:sp>
      <p:cxnSp>
        <p:nvCxnSpPr>
          <p:cNvPr id="5" name="Google Shape;67;p9">
            <a:extLst>
              <a:ext uri="{FF2B5EF4-FFF2-40B4-BE49-F238E27FC236}">
                <a16:creationId xmlns:a16="http://schemas.microsoft.com/office/drawing/2014/main" id="{1FD472A0-8FB2-612F-F297-B8922D52C18E}"/>
              </a:ext>
            </a:extLst>
          </p:cNvPr>
          <p:cNvCxnSpPr>
            <a:cxnSpLocks/>
          </p:cNvCxnSpPr>
          <p:nvPr/>
        </p:nvCxnSpPr>
        <p:spPr>
          <a:xfrm>
            <a:off x="9144000" y="791617"/>
            <a:ext cx="0" cy="8703765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02CB7A-7AB5-3BB6-E81A-9FD6B270C3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" t="18963" r="5188" b="2909"/>
          <a:stretch>
            <a:fillRect/>
          </a:stretch>
        </p:blipFill>
        <p:spPr bwMode="auto">
          <a:xfrm>
            <a:off x="2079760" y="3629344"/>
            <a:ext cx="4967780" cy="459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E48E49-A70B-C9DA-90CF-645B5D3130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" t="19169" r="2485" b="3071"/>
          <a:stretch>
            <a:fillRect/>
          </a:stretch>
        </p:blipFill>
        <p:spPr bwMode="auto">
          <a:xfrm>
            <a:off x="10635053" y="4220842"/>
            <a:ext cx="6178594" cy="341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926975"/>
      </p:ext>
    </p:extLst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064FE3F0-697D-D1B5-8EDF-572DDFE31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86;p11">
            <a:extLst>
              <a:ext uri="{FF2B5EF4-FFF2-40B4-BE49-F238E27FC236}">
                <a16:creationId xmlns:a16="http://schemas.microsoft.com/office/drawing/2014/main" id="{F5118F2B-9FCF-4F77-57D0-4AB019C5D8DC}"/>
              </a:ext>
            </a:extLst>
          </p:cNvPr>
          <p:cNvGrpSpPr/>
          <p:nvPr/>
        </p:nvGrpSpPr>
        <p:grpSpPr>
          <a:xfrm>
            <a:off x="1197983" y="2525004"/>
            <a:ext cx="6731335" cy="6970378"/>
            <a:chOff x="0" y="0"/>
            <a:chExt cx="1389053" cy="1389053"/>
          </a:xfrm>
        </p:grpSpPr>
        <p:sp>
          <p:nvSpPr>
            <p:cNvPr id="11" name="Google Shape;87;p11">
              <a:extLst>
                <a:ext uri="{FF2B5EF4-FFF2-40B4-BE49-F238E27FC236}">
                  <a16:creationId xmlns:a16="http://schemas.microsoft.com/office/drawing/2014/main" id="{C8BFEF99-7D5B-202A-ABA5-B823BDABDA9A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12" name="Google Shape;88;p11">
              <a:extLst>
                <a:ext uri="{FF2B5EF4-FFF2-40B4-BE49-F238E27FC236}">
                  <a16:creationId xmlns:a16="http://schemas.microsoft.com/office/drawing/2014/main" id="{1EB07F75-BCCC-BD9E-24D7-B1C8C2DD0D2F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" name="Google Shape;86;p11">
            <a:extLst>
              <a:ext uri="{FF2B5EF4-FFF2-40B4-BE49-F238E27FC236}">
                <a16:creationId xmlns:a16="http://schemas.microsoft.com/office/drawing/2014/main" id="{AF66AB01-5003-DF5A-AD56-AE44EC34B540}"/>
              </a:ext>
            </a:extLst>
          </p:cNvPr>
          <p:cNvGrpSpPr/>
          <p:nvPr/>
        </p:nvGrpSpPr>
        <p:grpSpPr>
          <a:xfrm>
            <a:off x="10358683" y="2525004"/>
            <a:ext cx="6731335" cy="6970378"/>
            <a:chOff x="0" y="0"/>
            <a:chExt cx="1389053" cy="1389053"/>
          </a:xfrm>
        </p:grpSpPr>
        <p:sp>
          <p:nvSpPr>
            <p:cNvPr id="14" name="Google Shape;87;p11">
              <a:extLst>
                <a:ext uri="{FF2B5EF4-FFF2-40B4-BE49-F238E27FC236}">
                  <a16:creationId xmlns:a16="http://schemas.microsoft.com/office/drawing/2014/main" id="{0AB96C32-EB3D-3699-C9D6-007AA97B70DE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15" name="Google Shape;88;p11">
              <a:extLst>
                <a:ext uri="{FF2B5EF4-FFF2-40B4-BE49-F238E27FC236}">
                  <a16:creationId xmlns:a16="http://schemas.microsoft.com/office/drawing/2014/main" id="{B632050B-94AD-17C7-4A93-532065F8E625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6" name="Google Shape;176;p17">
            <a:extLst>
              <a:ext uri="{FF2B5EF4-FFF2-40B4-BE49-F238E27FC236}">
                <a16:creationId xmlns:a16="http://schemas.microsoft.com/office/drawing/2014/main" id="{81DF4E12-8762-357E-09B7-DE10EE367F7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699C596-6C7F-9CAA-F3E2-9B6A1DEE0ED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588016" y="9631813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z="2400" noProof="0" smtClean="0"/>
              <a:t>11</a:t>
            </a:fld>
            <a:endParaRPr lang="fr-CH" sz="2400" noProof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F3B1A7D-9AA4-E4F2-6109-30C8D96C4445}"/>
              </a:ext>
            </a:extLst>
          </p:cNvPr>
          <p:cNvSpPr txBox="1"/>
          <p:nvPr/>
        </p:nvSpPr>
        <p:spPr>
          <a:xfrm>
            <a:off x="1214683" y="472769"/>
            <a:ext cx="70695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4800" noProof="0">
                <a:latin typeface="Alatsi" panose="020B0604020202020204" charset="0"/>
                <a:cs typeface="Alatsi" panose="020B0604020202020204" charset="0"/>
              </a:rPr>
              <a:t>Maquette de la sélection d’un robot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DFE8FDC-042C-8927-62E5-05B6C64BC249}"/>
              </a:ext>
            </a:extLst>
          </p:cNvPr>
          <p:cNvSpPr txBox="1"/>
          <p:nvPr/>
        </p:nvSpPr>
        <p:spPr>
          <a:xfrm>
            <a:off x="10358683" y="477672"/>
            <a:ext cx="70695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4800" noProof="0">
                <a:latin typeface="Alatsi" panose="020B0604020202020204" charset="0"/>
                <a:cs typeface="Alatsi" panose="020B0604020202020204" charset="0"/>
              </a:rPr>
              <a:t>Maquette de l’utilisation d’un robot</a:t>
            </a:r>
          </a:p>
        </p:txBody>
      </p:sp>
      <p:cxnSp>
        <p:nvCxnSpPr>
          <p:cNvPr id="5" name="Google Shape;67;p9">
            <a:extLst>
              <a:ext uri="{FF2B5EF4-FFF2-40B4-BE49-F238E27FC236}">
                <a16:creationId xmlns:a16="http://schemas.microsoft.com/office/drawing/2014/main" id="{7A544C30-4DD8-36D1-5C99-8BD6DC176525}"/>
              </a:ext>
            </a:extLst>
          </p:cNvPr>
          <p:cNvCxnSpPr>
            <a:cxnSpLocks/>
          </p:cNvCxnSpPr>
          <p:nvPr/>
        </p:nvCxnSpPr>
        <p:spPr>
          <a:xfrm>
            <a:off x="9144000" y="791617"/>
            <a:ext cx="0" cy="8703765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57D85DC7-9091-DCC4-A538-6FE63ABF75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" t="22174" r="3810" b="1738"/>
          <a:stretch>
            <a:fillRect/>
          </a:stretch>
        </p:blipFill>
        <p:spPr bwMode="auto">
          <a:xfrm>
            <a:off x="2292003" y="3562350"/>
            <a:ext cx="4539234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5E2C506-0FD1-A0AB-AEC0-8AF5425247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" t="14178" r="1272" b="1295"/>
          <a:stretch>
            <a:fillRect/>
          </a:stretch>
        </p:blipFill>
        <p:spPr bwMode="auto">
          <a:xfrm>
            <a:off x="10516805" y="4329030"/>
            <a:ext cx="6415089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69404"/>
      </p:ext>
    </p:extLst>
  </p:cSld>
  <p:clrMapOvr>
    <a:masterClrMapping/>
  </p:clrMapOvr>
  <p:transition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837FA17F-8B0F-B9FF-C7FD-A829E9403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>
            <a:extLst>
              <a:ext uri="{FF2B5EF4-FFF2-40B4-BE49-F238E27FC236}">
                <a16:creationId xmlns:a16="http://schemas.microsoft.com/office/drawing/2014/main" id="{E6FB24F9-F5F8-A8B3-644D-3CBBD44E9D7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412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9">
            <a:extLst>
              <a:ext uri="{FF2B5EF4-FFF2-40B4-BE49-F238E27FC236}">
                <a16:creationId xmlns:a16="http://schemas.microsoft.com/office/drawing/2014/main" id="{32A40FE9-E4D2-B3E7-C1C9-2DA9EA914ECD}"/>
              </a:ext>
            </a:extLst>
          </p:cNvPr>
          <p:cNvGrpSpPr/>
          <p:nvPr/>
        </p:nvGrpSpPr>
        <p:grpSpPr>
          <a:xfrm>
            <a:off x="2277056" y="3600450"/>
            <a:ext cx="13733888" cy="3086100"/>
            <a:chOff x="0" y="0"/>
            <a:chExt cx="3617156" cy="812800"/>
          </a:xfrm>
        </p:grpSpPr>
        <p:sp>
          <p:nvSpPr>
            <p:cNvPr id="62" name="Google Shape;62;p9">
              <a:extLst>
                <a:ext uri="{FF2B5EF4-FFF2-40B4-BE49-F238E27FC236}">
                  <a16:creationId xmlns:a16="http://schemas.microsoft.com/office/drawing/2014/main" id="{60A50FA5-8B07-4B13-921F-6B08A0D9624F}"/>
                </a:ext>
              </a:extLst>
            </p:cNvPr>
            <p:cNvSpPr/>
            <p:nvPr/>
          </p:nvSpPr>
          <p:spPr>
            <a:xfrm>
              <a:off x="0" y="0"/>
              <a:ext cx="3617156" cy="812800"/>
            </a:xfrm>
            <a:custGeom>
              <a:avLst/>
              <a:gdLst/>
              <a:ahLst/>
              <a:cxnLst/>
              <a:rect l="l" t="t" r="r" b="b"/>
              <a:pathLst>
                <a:path w="3617156" h="812800" extrusionOk="0">
                  <a:moveTo>
                    <a:pt x="0" y="0"/>
                  </a:moveTo>
                  <a:lnTo>
                    <a:pt x="3617156" y="0"/>
                  </a:lnTo>
                  <a:lnTo>
                    <a:pt x="36171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63" name="Google Shape;63;p9">
              <a:extLst>
                <a:ext uri="{FF2B5EF4-FFF2-40B4-BE49-F238E27FC236}">
                  <a16:creationId xmlns:a16="http://schemas.microsoft.com/office/drawing/2014/main" id="{86278AD4-DDA7-1410-57E1-0A625457D3E0}"/>
                </a:ext>
              </a:extLst>
            </p:cNvPr>
            <p:cNvSpPr txBox="1"/>
            <p:nvPr/>
          </p:nvSpPr>
          <p:spPr>
            <a:xfrm>
              <a:off x="0" y="9525"/>
              <a:ext cx="3617156" cy="803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" name="Google Shape;64;p9">
            <a:extLst>
              <a:ext uri="{FF2B5EF4-FFF2-40B4-BE49-F238E27FC236}">
                <a16:creationId xmlns:a16="http://schemas.microsoft.com/office/drawing/2014/main" id="{78F6C2B9-2FD2-1094-6A94-3860B48837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>
            <a:extLst>
              <a:ext uri="{FF2B5EF4-FFF2-40B4-BE49-F238E27FC236}">
                <a16:creationId xmlns:a16="http://schemas.microsoft.com/office/drawing/2014/main" id="{1F04BF4C-F610-9E37-CF6E-5CA92A222A2A}"/>
              </a:ext>
            </a:extLst>
          </p:cNvPr>
          <p:cNvSpPr txBox="1"/>
          <p:nvPr/>
        </p:nvSpPr>
        <p:spPr>
          <a:xfrm>
            <a:off x="2635356" y="4362450"/>
            <a:ext cx="9130427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2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Technologies utilisées</a:t>
            </a:r>
            <a:endParaRPr lang="fr-CH" sz="7200" noProof="0"/>
          </a:p>
        </p:txBody>
      </p:sp>
      <p:cxnSp>
        <p:nvCxnSpPr>
          <p:cNvPr id="67" name="Google Shape;67;p9">
            <a:extLst>
              <a:ext uri="{FF2B5EF4-FFF2-40B4-BE49-F238E27FC236}">
                <a16:creationId xmlns:a16="http://schemas.microsoft.com/office/drawing/2014/main" id="{2B302FA0-2E22-4F41-02E9-C329A2910178}"/>
              </a:ext>
            </a:extLst>
          </p:cNvPr>
          <p:cNvCxnSpPr/>
          <p:nvPr/>
        </p:nvCxnSpPr>
        <p:spPr>
          <a:xfrm>
            <a:off x="11838353" y="5162550"/>
            <a:ext cx="2890284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9">
            <a:extLst>
              <a:ext uri="{FF2B5EF4-FFF2-40B4-BE49-F238E27FC236}">
                <a16:creationId xmlns:a16="http://schemas.microsoft.com/office/drawing/2014/main" id="{496BD41D-CCD7-0BC7-1CBC-9EEFD9FC7282}"/>
              </a:ext>
            </a:extLst>
          </p:cNvPr>
          <p:cNvSpPr txBox="1"/>
          <p:nvPr/>
        </p:nvSpPr>
        <p:spPr>
          <a:xfrm>
            <a:off x="15113013" y="4972050"/>
            <a:ext cx="5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005</a:t>
            </a:r>
            <a:endParaRPr lang="fr-CH" noProof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3673D7C-6767-A703-AC49-AD6C8F6B240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61413" y="9801826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z="2400" noProof="0" smtClean="0">
                <a:solidFill>
                  <a:schemeClr val="bg1"/>
                </a:solidFill>
              </a:rPr>
              <a:t>12</a:t>
            </a:fld>
            <a:endParaRPr lang="fr-CH" sz="24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969269"/>
      </p:ext>
    </p:extLst>
  </p:cSld>
  <p:clrMapOvr>
    <a:masterClrMapping/>
  </p:clrMapOvr>
  <p:transition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>
          <a:extLst>
            <a:ext uri="{FF2B5EF4-FFF2-40B4-BE49-F238E27FC236}">
              <a16:creationId xmlns:a16="http://schemas.microsoft.com/office/drawing/2014/main" id="{8F63A7F6-A9A9-7C36-2EE0-8E6702D36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4293;p72">
            <a:extLst>
              <a:ext uri="{FF2B5EF4-FFF2-40B4-BE49-F238E27FC236}">
                <a16:creationId xmlns:a16="http://schemas.microsoft.com/office/drawing/2014/main" id="{116F2C21-338F-387B-5B28-3B8EAEC7F04E}"/>
              </a:ext>
            </a:extLst>
          </p:cNvPr>
          <p:cNvGrpSpPr/>
          <p:nvPr/>
        </p:nvGrpSpPr>
        <p:grpSpPr>
          <a:xfrm>
            <a:off x="10288577" y="2219829"/>
            <a:ext cx="7195751" cy="5847340"/>
            <a:chOff x="-45674075" y="3586425"/>
            <a:chExt cx="300900" cy="265450"/>
          </a:xfrm>
          <a:solidFill>
            <a:schemeClr val="tx1"/>
          </a:solidFill>
        </p:grpSpPr>
        <p:sp>
          <p:nvSpPr>
            <p:cNvPr id="19" name="Google Shape;4294;p72">
              <a:extLst>
                <a:ext uri="{FF2B5EF4-FFF2-40B4-BE49-F238E27FC236}">
                  <a16:creationId xmlns:a16="http://schemas.microsoft.com/office/drawing/2014/main" id="{64244B98-6A6A-05AA-EB54-C633F30578DF}"/>
                </a:ext>
              </a:extLst>
            </p:cNvPr>
            <p:cNvSpPr/>
            <p:nvPr/>
          </p:nvSpPr>
          <p:spPr>
            <a:xfrm>
              <a:off x="-45674075" y="3586425"/>
              <a:ext cx="300125" cy="70925"/>
            </a:xfrm>
            <a:custGeom>
              <a:avLst/>
              <a:gdLst/>
              <a:ahLst/>
              <a:cxnLst/>
              <a:rect l="l" t="t" r="r" b="b"/>
              <a:pathLst>
                <a:path w="12005" h="2837" extrusionOk="0">
                  <a:moveTo>
                    <a:pt x="6018" y="1418"/>
                  </a:moveTo>
                  <a:cubicBezTo>
                    <a:pt x="6207" y="1418"/>
                    <a:pt x="6365" y="1576"/>
                    <a:pt x="6365" y="1765"/>
                  </a:cubicBezTo>
                  <a:cubicBezTo>
                    <a:pt x="6365" y="1986"/>
                    <a:pt x="6207" y="2143"/>
                    <a:pt x="6018" y="2143"/>
                  </a:cubicBezTo>
                  <a:lnTo>
                    <a:pt x="5294" y="2143"/>
                  </a:lnTo>
                  <a:cubicBezTo>
                    <a:pt x="5105" y="2143"/>
                    <a:pt x="4947" y="1986"/>
                    <a:pt x="4947" y="1765"/>
                  </a:cubicBezTo>
                  <a:cubicBezTo>
                    <a:pt x="4947" y="1576"/>
                    <a:pt x="5105" y="1418"/>
                    <a:pt x="5294" y="1418"/>
                  </a:cubicBezTo>
                  <a:close/>
                  <a:moveTo>
                    <a:pt x="8129" y="1418"/>
                  </a:moveTo>
                  <a:cubicBezTo>
                    <a:pt x="8318" y="1418"/>
                    <a:pt x="8476" y="1576"/>
                    <a:pt x="8476" y="1765"/>
                  </a:cubicBezTo>
                  <a:cubicBezTo>
                    <a:pt x="8476" y="1986"/>
                    <a:pt x="8318" y="2143"/>
                    <a:pt x="8129" y="2143"/>
                  </a:cubicBezTo>
                  <a:lnTo>
                    <a:pt x="7436" y="2143"/>
                  </a:lnTo>
                  <a:cubicBezTo>
                    <a:pt x="7215" y="2143"/>
                    <a:pt x="7089" y="1986"/>
                    <a:pt x="7089" y="1765"/>
                  </a:cubicBezTo>
                  <a:cubicBezTo>
                    <a:pt x="7089" y="1576"/>
                    <a:pt x="7215" y="1418"/>
                    <a:pt x="7436" y="1418"/>
                  </a:cubicBezTo>
                  <a:close/>
                  <a:moveTo>
                    <a:pt x="10240" y="1418"/>
                  </a:moveTo>
                  <a:cubicBezTo>
                    <a:pt x="10429" y="1418"/>
                    <a:pt x="10587" y="1576"/>
                    <a:pt x="10587" y="1765"/>
                  </a:cubicBezTo>
                  <a:cubicBezTo>
                    <a:pt x="10587" y="1986"/>
                    <a:pt x="10429" y="2143"/>
                    <a:pt x="10240" y="2143"/>
                  </a:cubicBezTo>
                  <a:lnTo>
                    <a:pt x="9515" y="2143"/>
                  </a:lnTo>
                  <a:cubicBezTo>
                    <a:pt x="9326" y="2143"/>
                    <a:pt x="9169" y="1986"/>
                    <a:pt x="9169" y="1765"/>
                  </a:cubicBezTo>
                  <a:cubicBezTo>
                    <a:pt x="9169" y="1576"/>
                    <a:pt x="9326" y="1418"/>
                    <a:pt x="9515" y="1418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lnTo>
                    <a:pt x="1" y="2836"/>
                  </a:lnTo>
                  <a:lnTo>
                    <a:pt x="12004" y="2836"/>
                  </a:lnTo>
                  <a:lnTo>
                    <a:pt x="12004" y="1072"/>
                  </a:lnTo>
                  <a:cubicBezTo>
                    <a:pt x="12004" y="473"/>
                    <a:pt x="11532" y="1"/>
                    <a:pt x="109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295;p72">
              <a:extLst>
                <a:ext uri="{FF2B5EF4-FFF2-40B4-BE49-F238E27FC236}">
                  <a16:creationId xmlns:a16="http://schemas.microsoft.com/office/drawing/2014/main" id="{1A6AF60A-8D8F-A4A7-B4E2-7E7E03C14D66}"/>
                </a:ext>
              </a:extLst>
            </p:cNvPr>
            <p:cNvSpPr/>
            <p:nvPr/>
          </p:nvSpPr>
          <p:spPr>
            <a:xfrm>
              <a:off x="-45673275" y="3675425"/>
              <a:ext cx="300100" cy="176450"/>
            </a:xfrm>
            <a:custGeom>
              <a:avLst/>
              <a:gdLst/>
              <a:ahLst/>
              <a:cxnLst/>
              <a:rect l="l" t="t" r="r" b="b"/>
              <a:pathLst>
                <a:path w="12004" h="7058" extrusionOk="0">
                  <a:moveTo>
                    <a:pt x="3852" y="1387"/>
                  </a:moveTo>
                  <a:cubicBezTo>
                    <a:pt x="3946" y="1387"/>
                    <a:pt x="4049" y="1418"/>
                    <a:pt x="4128" y="1481"/>
                  </a:cubicBezTo>
                  <a:cubicBezTo>
                    <a:pt x="4254" y="1607"/>
                    <a:pt x="4254" y="1828"/>
                    <a:pt x="4128" y="2017"/>
                  </a:cubicBezTo>
                  <a:lnTo>
                    <a:pt x="2993" y="3151"/>
                  </a:lnTo>
                  <a:lnTo>
                    <a:pt x="4128" y="4317"/>
                  </a:lnTo>
                  <a:cubicBezTo>
                    <a:pt x="4254" y="4443"/>
                    <a:pt x="4254" y="4695"/>
                    <a:pt x="4128" y="4852"/>
                  </a:cubicBezTo>
                  <a:cubicBezTo>
                    <a:pt x="4064" y="4900"/>
                    <a:pt x="3978" y="4923"/>
                    <a:pt x="3887" y="4923"/>
                  </a:cubicBezTo>
                  <a:cubicBezTo>
                    <a:pt x="3797" y="4923"/>
                    <a:pt x="3702" y="4900"/>
                    <a:pt x="3623" y="4852"/>
                  </a:cubicBezTo>
                  <a:lnTo>
                    <a:pt x="2206" y="3435"/>
                  </a:lnTo>
                  <a:cubicBezTo>
                    <a:pt x="2080" y="3309"/>
                    <a:pt x="2080" y="3057"/>
                    <a:pt x="2206" y="2899"/>
                  </a:cubicBezTo>
                  <a:lnTo>
                    <a:pt x="3623" y="1481"/>
                  </a:lnTo>
                  <a:cubicBezTo>
                    <a:pt x="3671" y="1418"/>
                    <a:pt x="3757" y="1387"/>
                    <a:pt x="3852" y="1387"/>
                  </a:cubicBezTo>
                  <a:close/>
                  <a:moveTo>
                    <a:pt x="8070" y="1450"/>
                  </a:moveTo>
                  <a:cubicBezTo>
                    <a:pt x="8168" y="1450"/>
                    <a:pt x="8270" y="1481"/>
                    <a:pt x="8349" y="1544"/>
                  </a:cubicBezTo>
                  <a:lnTo>
                    <a:pt x="9767" y="2962"/>
                  </a:lnTo>
                  <a:cubicBezTo>
                    <a:pt x="9861" y="3025"/>
                    <a:pt x="9861" y="3246"/>
                    <a:pt x="9767" y="3435"/>
                  </a:cubicBezTo>
                  <a:lnTo>
                    <a:pt x="8349" y="4852"/>
                  </a:lnTo>
                  <a:cubicBezTo>
                    <a:pt x="8286" y="4900"/>
                    <a:pt x="8192" y="4923"/>
                    <a:pt x="8093" y="4923"/>
                  </a:cubicBezTo>
                  <a:cubicBezTo>
                    <a:pt x="7995" y="4923"/>
                    <a:pt x="7892" y="4900"/>
                    <a:pt x="7814" y="4852"/>
                  </a:cubicBezTo>
                  <a:cubicBezTo>
                    <a:pt x="7719" y="4726"/>
                    <a:pt x="7719" y="4474"/>
                    <a:pt x="7814" y="4317"/>
                  </a:cubicBezTo>
                  <a:lnTo>
                    <a:pt x="8979" y="3183"/>
                  </a:lnTo>
                  <a:lnTo>
                    <a:pt x="7814" y="2049"/>
                  </a:lnTo>
                  <a:cubicBezTo>
                    <a:pt x="7719" y="1923"/>
                    <a:pt x="7719" y="1702"/>
                    <a:pt x="7814" y="1544"/>
                  </a:cubicBezTo>
                  <a:cubicBezTo>
                    <a:pt x="7877" y="1481"/>
                    <a:pt x="7971" y="1450"/>
                    <a:pt x="8070" y="1450"/>
                  </a:cubicBezTo>
                  <a:close/>
                  <a:moveTo>
                    <a:pt x="6704" y="737"/>
                  </a:moveTo>
                  <a:cubicBezTo>
                    <a:pt x="6738" y="737"/>
                    <a:pt x="6773" y="744"/>
                    <a:pt x="6805" y="757"/>
                  </a:cubicBezTo>
                  <a:cubicBezTo>
                    <a:pt x="6994" y="788"/>
                    <a:pt x="7089" y="977"/>
                    <a:pt x="7057" y="1166"/>
                  </a:cubicBezTo>
                  <a:lnTo>
                    <a:pt x="5608" y="5388"/>
                  </a:lnTo>
                  <a:cubicBezTo>
                    <a:pt x="5553" y="5553"/>
                    <a:pt x="5402" y="5646"/>
                    <a:pt x="5260" y="5646"/>
                  </a:cubicBezTo>
                  <a:cubicBezTo>
                    <a:pt x="5239" y="5646"/>
                    <a:pt x="5219" y="5644"/>
                    <a:pt x="5199" y="5640"/>
                  </a:cubicBezTo>
                  <a:cubicBezTo>
                    <a:pt x="4978" y="5546"/>
                    <a:pt x="4915" y="5357"/>
                    <a:pt x="4947" y="5199"/>
                  </a:cubicBezTo>
                  <a:lnTo>
                    <a:pt x="6364" y="977"/>
                  </a:lnTo>
                  <a:cubicBezTo>
                    <a:pt x="6439" y="828"/>
                    <a:pt x="6573" y="737"/>
                    <a:pt x="6704" y="737"/>
                  </a:cubicBezTo>
                  <a:close/>
                  <a:moveTo>
                    <a:pt x="0" y="1"/>
                  </a:moveTo>
                  <a:lnTo>
                    <a:pt x="0" y="5987"/>
                  </a:lnTo>
                  <a:cubicBezTo>
                    <a:pt x="0" y="6585"/>
                    <a:pt x="473" y="7058"/>
                    <a:pt x="1040" y="7058"/>
                  </a:cubicBezTo>
                  <a:lnTo>
                    <a:pt x="10933" y="7058"/>
                  </a:lnTo>
                  <a:cubicBezTo>
                    <a:pt x="11531" y="7058"/>
                    <a:pt x="12004" y="6585"/>
                    <a:pt x="12004" y="5987"/>
                  </a:cubicBezTo>
                  <a:lnTo>
                    <a:pt x="120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217;p20">
            <a:extLst>
              <a:ext uri="{FF2B5EF4-FFF2-40B4-BE49-F238E27FC236}">
                <a16:creationId xmlns:a16="http://schemas.microsoft.com/office/drawing/2014/main" id="{8A8F0BA9-415A-DCE0-824F-A60D2F849367}"/>
              </a:ext>
            </a:extLst>
          </p:cNvPr>
          <p:cNvGrpSpPr/>
          <p:nvPr/>
        </p:nvGrpSpPr>
        <p:grpSpPr>
          <a:xfrm>
            <a:off x="803672" y="7300020"/>
            <a:ext cx="8115300" cy="2243455"/>
            <a:chOff x="0" y="0"/>
            <a:chExt cx="2137363" cy="590869"/>
          </a:xfrm>
        </p:grpSpPr>
        <p:sp>
          <p:nvSpPr>
            <p:cNvPr id="13" name="Google Shape;218;p20">
              <a:extLst>
                <a:ext uri="{FF2B5EF4-FFF2-40B4-BE49-F238E27FC236}">
                  <a16:creationId xmlns:a16="http://schemas.microsoft.com/office/drawing/2014/main" id="{DA6AACAE-CF0F-C2F2-C41F-87AD196DE50B}"/>
                </a:ext>
              </a:extLst>
            </p:cNvPr>
            <p:cNvSpPr/>
            <p:nvPr/>
          </p:nvSpPr>
          <p:spPr>
            <a:xfrm>
              <a:off x="0" y="0"/>
              <a:ext cx="2137363" cy="590869"/>
            </a:xfrm>
            <a:custGeom>
              <a:avLst/>
              <a:gdLst/>
              <a:ahLst/>
              <a:cxnLst/>
              <a:rect l="l" t="t" r="r" b="b"/>
              <a:pathLst>
                <a:path w="2137363" h="590869" extrusionOk="0">
                  <a:moveTo>
                    <a:pt x="0" y="0"/>
                  </a:moveTo>
                  <a:lnTo>
                    <a:pt x="2137363" y="0"/>
                  </a:lnTo>
                  <a:lnTo>
                    <a:pt x="2137363" y="590869"/>
                  </a:lnTo>
                  <a:lnTo>
                    <a:pt x="0" y="5908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14" name="Google Shape;219;p20">
              <a:extLst>
                <a:ext uri="{FF2B5EF4-FFF2-40B4-BE49-F238E27FC236}">
                  <a16:creationId xmlns:a16="http://schemas.microsoft.com/office/drawing/2014/main" id="{0AB8BE96-16BC-C52B-DA04-B35858DA92EA}"/>
                </a:ext>
              </a:extLst>
            </p:cNvPr>
            <p:cNvSpPr txBox="1"/>
            <p:nvPr/>
          </p:nvSpPr>
          <p:spPr>
            <a:xfrm>
              <a:off x="0" y="9525"/>
              <a:ext cx="2137363" cy="5813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" name="Google Shape;217;p20">
            <a:extLst>
              <a:ext uri="{FF2B5EF4-FFF2-40B4-BE49-F238E27FC236}">
                <a16:creationId xmlns:a16="http://schemas.microsoft.com/office/drawing/2014/main" id="{D420C404-D957-D36A-CA95-774810D61F54}"/>
              </a:ext>
            </a:extLst>
          </p:cNvPr>
          <p:cNvGrpSpPr/>
          <p:nvPr/>
        </p:nvGrpSpPr>
        <p:grpSpPr>
          <a:xfrm>
            <a:off x="803672" y="4088160"/>
            <a:ext cx="8115300" cy="2243455"/>
            <a:chOff x="0" y="0"/>
            <a:chExt cx="2137363" cy="590869"/>
          </a:xfrm>
        </p:grpSpPr>
        <p:sp>
          <p:nvSpPr>
            <p:cNvPr id="7" name="Google Shape;218;p20">
              <a:extLst>
                <a:ext uri="{FF2B5EF4-FFF2-40B4-BE49-F238E27FC236}">
                  <a16:creationId xmlns:a16="http://schemas.microsoft.com/office/drawing/2014/main" id="{00F7C27C-564B-C78C-364E-1C9860C23F5B}"/>
                </a:ext>
              </a:extLst>
            </p:cNvPr>
            <p:cNvSpPr/>
            <p:nvPr/>
          </p:nvSpPr>
          <p:spPr>
            <a:xfrm>
              <a:off x="0" y="0"/>
              <a:ext cx="2137363" cy="590869"/>
            </a:xfrm>
            <a:custGeom>
              <a:avLst/>
              <a:gdLst/>
              <a:ahLst/>
              <a:cxnLst/>
              <a:rect l="l" t="t" r="r" b="b"/>
              <a:pathLst>
                <a:path w="2137363" h="590869" extrusionOk="0">
                  <a:moveTo>
                    <a:pt x="0" y="0"/>
                  </a:moveTo>
                  <a:lnTo>
                    <a:pt x="2137363" y="0"/>
                  </a:lnTo>
                  <a:lnTo>
                    <a:pt x="2137363" y="590869"/>
                  </a:lnTo>
                  <a:lnTo>
                    <a:pt x="0" y="5908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8" name="Google Shape;219;p20">
              <a:extLst>
                <a:ext uri="{FF2B5EF4-FFF2-40B4-BE49-F238E27FC236}">
                  <a16:creationId xmlns:a16="http://schemas.microsoft.com/office/drawing/2014/main" id="{B1CE1640-076E-4C01-D0B0-5ECC8E9838ED}"/>
                </a:ext>
              </a:extLst>
            </p:cNvPr>
            <p:cNvSpPr txBox="1"/>
            <p:nvPr/>
          </p:nvSpPr>
          <p:spPr>
            <a:xfrm>
              <a:off x="0" y="9525"/>
              <a:ext cx="2137363" cy="5813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7" name="Google Shape;217;p20">
            <a:extLst>
              <a:ext uri="{FF2B5EF4-FFF2-40B4-BE49-F238E27FC236}">
                <a16:creationId xmlns:a16="http://schemas.microsoft.com/office/drawing/2014/main" id="{DCB13E55-6994-7E7E-A021-A11B9CDF514F}"/>
              </a:ext>
            </a:extLst>
          </p:cNvPr>
          <p:cNvGrpSpPr/>
          <p:nvPr/>
        </p:nvGrpSpPr>
        <p:grpSpPr>
          <a:xfrm>
            <a:off x="803672" y="876300"/>
            <a:ext cx="8115300" cy="2243455"/>
            <a:chOff x="0" y="0"/>
            <a:chExt cx="2137363" cy="590869"/>
          </a:xfrm>
        </p:grpSpPr>
        <p:sp>
          <p:nvSpPr>
            <p:cNvPr id="218" name="Google Shape;218;p20">
              <a:extLst>
                <a:ext uri="{FF2B5EF4-FFF2-40B4-BE49-F238E27FC236}">
                  <a16:creationId xmlns:a16="http://schemas.microsoft.com/office/drawing/2014/main" id="{18D4517E-32AA-B586-5714-135970278997}"/>
                </a:ext>
              </a:extLst>
            </p:cNvPr>
            <p:cNvSpPr/>
            <p:nvPr/>
          </p:nvSpPr>
          <p:spPr>
            <a:xfrm>
              <a:off x="0" y="0"/>
              <a:ext cx="2137363" cy="590869"/>
            </a:xfrm>
            <a:custGeom>
              <a:avLst/>
              <a:gdLst/>
              <a:ahLst/>
              <a:cxnLst/>
              <a:rect l="l" t="t" r="r" b="b"/>
              <a:pathLst>
                <a:path w="2137363" h="590869" extrusionOk="0">
                  <a:moveTo>
                    <a:pt x="0" y="0"/>
                  </a:moveTo>
                  <a:lnTo>
                    <a:pt x="2137363" y="0"/>
                  </a:lnTo>
                  <a:lnTo>
                    <a:pt x="2137363" y="590869"/>
                  </a:lnTo>
                  <a:lnTo>
                    <a:pt x="0" y="5908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219" name="Google Shape;219;p20">
              <a:extLst>
                <a:ext uri="{FF2B5EF4-FFF2-40B4-BE49-F238E27FC236}">
                  <a16:creationId xmlns:a16="http://schemas.microsoft.com/office/drawing/2014/main" id="{9C712AF9-F4C6-1EE6-BBF8-04984801F978}"/>
                </a:ext>
              </a:extLst>
            </p:cNvPr>
            <p:cNvSpPr txBox="1"/>
            <p:nvPr/>
          </p:nvSpPr>
          <p:spPr>
            <a:xfrm>
              <a:off x="0" y="9525"/>
              <a:ext cx="2137363" cy="5813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6" name="Google Shape;226;p20">
            <a:extLst>
              <a:ext uri="{FF2B5EF4-FFF2-40B4-BE49-F238E27FC236}">
                <a16:creationId xmlns:a16="http://schemas.microsoft.com/office/drawing/2014/main" id="{AE62F6FC-763A-00F3-EBC0-D874319D89F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p20">
            <a:extLst>
              <a:ext uri="{FF2B5EF4-FFF2-40B4-BE49-F238E27FC236}">
                <a16:creationId xmlns:a16="http://schemas.microsoft.com/office/drawing/2014/main" id="{A08F8579-AD93-E974-4A2F-4EA7C0ED176C}"/>
              </a:ext>
            </a:extLst>
          </p:cNvPr>
          <p:cNvCxnSpPr>
            <a:cxnSpLocks/>
          </p:cNvCxnSpPr>
          <p:nvPr/>
        </p:nvCxnSpPr>
        <p:spPr>
          <a:xfrm>
            <a:off x="3525387" y="1247401"/>
            <a:ext cx="5154589" cy="0"/>
          </a:xfrm>
          <a:prstGeom prst="straightConnector1">
            <a:avLst/>
          </a:prstGeom>
          <a:noFill/>
          <a:ln w="38100" cap="flat" cmpd="sng">
            <a:solidFill>
              <a:srgbClr val="F5EFE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4FD2BAB-F916-E3BF-5D62-74D8B419C86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751791" y="9648509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z="2400" noProof="0" smtClean="0"/>
              <a:t>13</a:t>
            </a:fld>
            <a:endParaRPr lang="fr-CH" sz="2400" noProof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895380E-D67D-4262-0496-6188E9C2AF4B}"/>
              </a:ext>
            </a:extLst>
          </p:cNvPr>
          <p:cNvSpPr txBox="1"/>
          <p:nvPr/>
        </p:nvSpPr>
        <p:spPr>
          <a:xfrm>
            <a:off x="1282890" y="1444029"/>
            <a:ext cx="24842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660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Java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C7448EE-9236-BEAE-A839-3E4FAB5158FF}"/>
              </a:ext>
            </a:extLst>
          </p:cNvPr>
          <p:cNvSpPr txBox="1"/>
          <p:nvPr/>
        </p:nvSpPr>
        <p:spPr>
          <a:xfrm>
            <a:off x="3525387" y="1300060"/>
            <a:ext cx="5154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800">
                <a:solidFill>
                  <a:schemeClr val="bg1"/>
                </a:solidFill>
                <a:latin typeface="Berlin Sans FB" panose="020E0602020502020306" pitchFamily="34" charset="0"/>
                <a:cs typeface="Alatsi" panose="020B0604020202020204" charset="0"/>
              </a:rPr>
              <a:t>Langage principal</a:t>
            </a:r>
          </a:p>
        </p:txBody>
      </p:sp>
      <p:cxnSp>
        <p:nvCxnSpPr>
          <p:cNvPr id="9" name="Google Shape;236;p20">
            <a:extLst>
              <a:ext uri="{FF2B5EF4-FFF2-40B4-BE49-F238E27FC236}">
                <a16:creationId xmlns:a16="http://schemas.microsoft.com/office/drawing/2014/main" id="{2AE01ECD-A4DE-E961-FA36-7720F0FC0C58}"/>
              </a:ext>
            </a:extLst>
          </p:cNvPr>
          <p:cNvCxnSpPr>
            <a:cxnSpLocks/>
          </p:cNvCxnSpPr>
          <p:nvPr/>
        </p:nvCxnSpPr>
        <p:spPr>
          <a:xfrm>
            <a:off x="3525387" y="4459261"/>
            <a:ext cx="5154589" cy="0"/>
          </a:xfrm>
          <a:prstGeom prst="straightConnector1">
            <a:avLst/>
          </a:prstGeom>
          <a:noFill/>
          <a:ln w="38100" cap="flat" cmpd="sng">
            <a:solidFill>
              <a:srgbClr val="F5EFE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983AEC91-F43E-3829-5581-E79DBFAF329B}"/>
              </a:ext>
            </a:extLst>
          </p:cNvPr>
          <p:cNvSpPr txBox="1"/>
          <p:nvPr/>
        </p:nvSpPr>
        <p:spPr>
          <a:xfrm>
            <a:off x="1041121" y="4621549"/>
            <a:ext cx="27260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6000" err="1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JavaFX</a:t>
            </a:r>
            <a:endParaRPr lang="fr-CH" sz="6000">
              <a:solidFill>
                <a:schemeClr val="bg1"/>
              </a:solidFill>
              <a:latin typeface="Alatsi" panose="020B0604020202020204" charset="0"/>
              <a:cs typeface="Alatsi" panose="020B060402020202020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F19A60D-0EFA-EA08-DF4F-0B1612083010}"/>
              </a:ext>
            </a:extLst>
          </p:cNvPr>
          <p:cNvSpPr txBox="1"/>
          <p:nvPr/>
        </p:nvSpPr>
        <p:spPr>
          <a:xfrm>
            <a:off x="3525387" y="4511920"/>
            <a:ext cx="539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800">
                <a:solidFill>
                  <a:schemeClr val="bg1"/>
                </a:solidFill>
                <a:latin typeface="Berlin Sans FB" panose="020E0602020502020306" pitchFamily="34" charset="0"/>
                <a:cs typeface="Alatsi" panose="020B0604020202020204" charset="0"/>
              </a:rPr>
              <a:t>Pour créer les interfaces utilisateur</a:t>
            </a:r>
          </a:p>
        </p:txBody>
      </p:sp>
      <p:cxnSp>
        <p:nvCxnSpPr>
          <p:cNvPr id="15" name="Google Shape;236;p20">
            <a:extLst>
              <a:ext uri="{FF2B5EF4-FFF2-40B4-BE49-F238E27FC236}">
                <a16:creationId xmlns:a16="http://schemas.microsoft.com/office/drawing/2014/main" id="{2913B19B-F804-0C44-D9D1-122263AC2139}"/>
              </a:ext>
            </a:extLst>
          </p:cNvPr>
          <p:cNvCxnSpPr>
            <a:cxnSpLocks/>
          </p:cNvCxnSpPr>
          <p:nvPr/>
        </p:nvCxnSpPr>
        <p:spPr>
          <a:xfrm>
            <a:off x="3525387" y="7671121"/>
            <a:ext cx="5154589" cy="0"/>
          </a:xfrm>
          <a:prstGeom prst="straightConnector1">
            <a:avLst/>
          </a:prstGeom>
          <a:noFill/>
          <a:ln w="38100" cap="flat" cmpd="sng">
            <a:solidFill>
              <a:srgbClr val="F5EFE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A8F7EC5F-59C4-6970-BCB4-9C125B374109}"/>
              </a:ext>
            </a:extLst>
          </p:cNvPr>
          <p:cNvSpPr txBox="1"/>
          <p:nvPr/>
        </p:nvSpPr>
        <p:spPr>
          <a:xfrm>
            <a:off x="1282890" y="7867749"/>
            <a:ext cx="24842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660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FXML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46D34C5-BF5D-26ED-32EC-DD2E6915FC48}"/>
              </a:ext>
            </a:extLst>
          </p:cNvPr>
          <p:cNvSpPr txBox="1"/>
          <p:nvPr/>
        </p:nvSpPr>
        <p:spPr>
          <a:xfrm>
            <a:off x="3525387" y="7723780"/>
            <a:ext cx="51545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800">
                <a:solidFill>
                  <a:schemeClr val="bg1"/>
                </a:solidFill>
                <a:latin typeface="Berlin Sans FB" panose="020E0602020502020306" pitchFamily="34" charset="0"/>
                <a:cs typeface="Alatsi" panose="020B0604020202020204" charset="0"/>
              </a:rPr>
              <a:t>Pour définir les interfaces utilisateur</a:t>
            </a:r>
          </a:p>
        </p:txBody>
      </p:sp>
    </p:spTree>
    <p:extLst>
      <p:ext uri="{BB962C8B-B14F-4D97-AF65-F5344CB8AC3E}">
        <p14:creationId xmlns:p14="http://schemas.microsoft.com/office/powerpoint/2010/main" val="3062784981"/>
      </p:ext>
    </p:extLst>
  </p:cSld>
  <p:clrMapOvr>
    <a:masterClrMapping/>
  </p:clrMapOvr>
  <p:transition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45516B0F-51B8-DDD3-ED86-F350703F0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>
            <a:extLst>
              <a:ext uri="{FF2B5EF4-FFF2-40B4-BE49-F238E27FC236}">
                <a16:creationId xmlns:a16="http://schemas.microsoft.com/office/drawing/2014/main" id="{8D9B8B4D-9C95-9D4B-7163-707862AE96A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412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9">
            <a:extLst>
              <a:ext uri="{FF2B5EF4-FFF2-40B4-BE49-F238E27FC236}">
                <a16:creationId xmlns:a16="http://schemas.microsoft.com/office/drawing/2014/main" id="{0F07A7AB-C063-EBFE-7337-0103E0D1EC84}"/>
              </a:ext>
            </a:extLst>
          </p:cNvPr>
          <p:cNvGrpSpPr/>
          <p:nvPr/>
        </p:nvGrpSpPr>
        <p:grpSpPr>
          <a:xfrm>
            <a:off x="2277056" y="3600450"/>
            <a:ext cx="13733888" cy="3086100"/>
            <a:chOff x="0" y="0"/>
            <a:chExt cx="3617156" cy="812800"/>
          </a:xfrm>
        </p:grpSpPr>
        <p:sp>
          <p:nvSpPr>
            <p:cNvPr id="62" name="Google Shape;62;p9">
              <a:extLst>
                <a:ext uri="{FF2B5EF4-FFF2-40B4-BE49-F238E27FC236}">
                  <a16:creationId xmlns:a16="http://schemas.microsoft.com/office/drawing/2014/main" id="{85BEC1D5-C447-923F-4028-5877BBBA1C83}"/>
                </a:ext>
              </a:extLst>
            </p:cNvPr>
            <p:cNvSpPr/>
            <p:nvPr/>
          </p:nvSpPr>
          <p:spPr>
            <a:xfrm>
              <a:off x="0" y="0"/>
              <a:ext cx="3617156" cy="812800"/>
            </a:xfrm>
            <a:custGeom>
              <a:avLst/>
              <a:gdLst/>
              <a:ahLst/>
              <a:cxnLst/>
              <a:rect l="l" t="t" r="r" b="b"/>
              <a:pathLst>
                <a:path w="3617156" h="812800" extrusionOk="0">
                  <a:moveTo>
                    <a:pt x="0" y="0"/>
                  </a:moveTo>
                  <a:lnTo>
                    <a:pt x="3617156" y="0"/>
                  </a:lnTo>
                  <a:lnTo>
                    <a:pt x="36171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63" name="Google Shape;63;p9">
              <a:extLst>
                <a:ext uri="{FF2B5EF4-FFF2-40B4-BE49-F238E27FC236}">
                  <a16:creationId xmlns:a16="http://schemas.microsoft.com/office/drawing/2014/main" id="{17D621C7-286A-95CB-D861-5AD204A78F28}"/>
                </a:ext>
              </a:extLst>
            </p:cNvPr>
            <p:cNvSpPr txBox="1"/>
            <p:nvPr/>
          </p:nvSpPr>
          <p:spPr>
            <a:xfrm>
              <a:off x="0" y="9525"/>
              <a:ext cx="3617156" cy="803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" name="Google Shape;64;p9">
            <a:extLst>
              <a:ext uri="{FF2B5EF4-FFF2-40B4-BE49-F238E27FC236}">
                <a16:creationId xmlns:a16="http://schemas.microsoft.com/office/drawing/2014/main" id="{F963AB0C-EA25-ECF7-0995-D068E6C82B8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>
            <a:extLst>
              <a:ext uri="{FF2B5EF4-FFF2-40B4-BE49-F238E27FC236}">
                <a16:creationId xmlns:a16="http://schemas.microsoft.com/office/drawing/2014/main" id="{EFC3606D-F2D5-0FAC-1A7F-3BF4E886BF69}"/>
              </a:ext>
            </a:extLst>
          </p:cNvPr>
          <p:cNvSpPr txBox="1"/>
          <p:nvPr/>
        </p:nvSpPr>
        <p:spPr>
          <a:xfrm>
            <a:off x="2635356" y="4362450"/>
            <a:ext cx="913042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80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Descente de code</a:t>
            </a:r>
            <a:endParaRPr lang="fr-CH" sz="8000" noProof="0"/>
          </a:p>
        </p:txBody>
      </p:sp>
      <p:cxnSp>
        <p:nvCxnSpPr>
          <p:cNvPr id="67" name="Google Shape;67;p9">
            <a:extLst>
              <a:ext uri="{FF2B5EF4-FFF2-40B4-BE49-F238E27FC236}">
                <a16:creationId xmlns:a16="http://schemas.microsoft.com/office/drawing/2014/main" id="{88CCB849-F754-5F2D-C77F-E0B30248C65B}"/>
              </a:ext>
            </a:extLst>
          </p:cNvPr>
          <p:cNvCxnSpPr/>
          <p:nvPr/>
        </p:nvCxnSpPr>
        <p:spPr>
          <a:xfrm>
            <a:off x="11838353" y="5162550"/>
            <a:ext cx="2890284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9">
            <a:extLst>
              <a:ext uri="{FF2B5EF4-FFF2-40B4-BE49-F238E27FC236}">
                <a16:creationId xmlns:a16="http://schemas.microsoft.com/office/drawing/2014/main" id="{A22FB79F-E997-1527-0EEC-E403A21E4E93}"/>
              </a:ext>
            </a:extLst>
          </p:cNvPr>
          <p:cNvSpPr txBox="1"/>
          <p:nvPr/>
        </p:nvSpPr>
        <p:spPr>
          <a:xfrm>
            <a:off x="15113013" y="4972050"/>
            <a:ext cx="5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006</a:t>
            </a:r>
            <a:endParaRPr lang="fr-CH" noProof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677D08E-44A4-9B34-3FE0-9BBAF5183B4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61413" y="9801826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z="2400" noProof="0" smtClean="0">
                <a:solidFill>
                  <a:schemeClr val="bg1"/>
                </a:solidFill>
              </a:rPr>
              <a:t>14</a:t>
            </a:fld>
            <a:endParaRPr lang="fr-CH" sz="24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03379"/>
      </p:ext>
    </p:extLst>
  </p:cSld>
  <p:clrMapOvr>
    <a:masterClrMapping/>
  </p:clrMapOvr>
  <p:transition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FF3630E5-D171-F62E-D7AF-1F8EBD47F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>
            <a:extLst>
              <a:ext uri="{FF2B5EF4-FFF2-40B4-BE49-F238E27FC236}">
                <a16:creationId xmlns:a16="http://schemas.microsoft.com/office/drawing/2014/main" id="{4028F5C1-D1D2-CC6D-E113-11BED3315249}"/>
              </a:ext>
            </a:extLst>
          </p:cNvPr>
          <p:cNvSpPr txBox="1"/>
          <p:nvPr/>
        </p:nvSpPr>
        <p:spPr>
          <a:xfrm>
            <a:off x="-298914" y="145392"/>
            <a:ext cx="913042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80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Descente de code</a:t>
            </a:r>
            <a:endParaRPr lang="fr-CH" sz="8000" noProof="0"/>
          </a:p>
        </p:txBody>
      </p:sp>
      <p:cxnSp>
        <p:nvCxnSpPr>
          <p:cNvPr id="67" name="Google Shape;67;p9">
            <a:extLst>
              <a:ext uri="{FF2B5EF4-FFF2-40B4-BE49-F238E27FC236}">
                <a16:creationId xmlns:a16="http://schemas.microsoft.com/office/drawing/2014/main" id="{D278B2D2-74FD-1C39-F71D-10CB69036168}"/>
              </a:ext>
            </a:extLst>
          </p:cNvPr>
          <p:cNvCxnSpPr/>
          <p:nvPr/>
        </p:nvCxnSpPr>
        <p:spPr>
          <a:xfrm>
            <a:off x="8303583" y="884056"/>
            <a:ext cx="2890284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9">
            <a:extLst>
              <a:ext uri="{FF2B5EF4-FFF2-40B4-BE49-F238E27FC236}">
                <a16:creationId xmlns:a16="http://schemas.microsoft.com/office/drawing/2014/main" id="{2E72B25F-42F5-7624-D1EC-0CACB492CF65}"/>
              </a:ext>
            </a:extLst>
          </p:cNvPr>
          <p:cNvSpPr txBox="1"/>
          <p:nvPr/>
        </p:nvSpPr>
        <p:spPr>
          <a:xfrm>
            <a:off x="11441765" y="699406"/>
            <a:ext cx="5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006</a:t>
            </a:r>
            <a:endParaRPr lang="fr-CH" noProof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FB83C52-3D2F-48FF-8F0A-CBF25FC4BE8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61413" y="9801826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z="2400" noProof="0" smtClean="0">
                <a:solidFill>
                  <a:schemeClr val="bg1"/>
                </a:solidFill>
              </a:rPr>
              <a:t>15</a:t>
            </a:fld>
            <a:endParaRPr lang="fr-CH" sz="2400" noProof="0">
              <a:solidFill>
                <a:schemeClr val="bg1"/>
              </a:solidFill>
            </a:endParaRPr>
          </a:p>
        </p:txBody>
      </p:sp>
      <p:sp>
        <p:nvSpPr>
          <p:cNvPr id="12" name="Google Shape;153;p15">
            <a:extLst>
              <a:ext uri="{FF2B5EF4-FFF2-40B4-BE49-F238E27FC236}">
                <a16:creationId xmlns:a16="http://schemas.microsoft.com/office/drawing/2014/main" id="{F74DF694-D24E-8D9A-7D54-9F89277250DE}"/>
              </a:ext>
            </a:extLst>
          </p:cNvPr>
          <p:cNvSpPr txBox="1"/>
          <p:nvPr/>
        </p:nvSpPr>
        <p:spPr>
          <a:xfrm>
            <a:off x="12142402" y="1806700"/>
            <a:ext cx="579075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ctrl/ICtrlXboxInput.java</a:t>
            </a:r>
            <a:endParaRPr lang="fr-CH" noProof="0"/>
          </a:p>
        </p:txBody>
      </p:sp>
      <p:sp>
        <p:nvSpPr>
          <p:cNvPr id="13" name="Google Shape;154;p15">
            <a:extLst>
              <a:ext uri="{FF2B5EF4-FFF2-40B4-BE49-F238E27FC236}">
                <a16:creationId xmlns:a16="http://schemas.microsoft.com/office/drawing/2014/main" id="{E0B479AD-11AE-73EB-A861-F211BC941934}"/>
              </a:ext>
            </a:extLst>
          </p:cNvPr>
          <p:cNvSpPr txBox="1"/>
          <p:nvPr/>
        </p:nvSpPr>
        <p:spPr>
          <a:xfrm>
            <a:off x="12142402" y="2305298"/>
            <a:ext cx="4753526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— Interface pour le mapping des boutons</a:t>
            </a:r>
            <a:endParaRPr lang="fr-CH" sz="1800" noProof="0"/>
          </a:p>
        </p:txBody>
      </p:sp>
      <p:pic>
        <p:nvPicPr>
          <p:cNvPr id="17" name="Image 16" descr="Une image contenant texte, capture d’écran, affichage, logiciel&#10;&#10;Le contenu généré par l’IA peut être incorrect.">
            <a:extLst>
              <a:ext uri="{FF2B5EF4-FFF2-40B4-BE49-F238E27FC236}">
                <a16:creationId xmlns:a16="http://schemas.microsoft.com/office/drawing/2014/main" id="{CCE2FB37-9A11-E50E-513A-C206D9C96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59" y="2087744"/>
            <a:ext cx="109347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966965"/>
      </p:ext>
    </p:extLst>
  </p:cSld>
  <p:clrMapOvr>
    <a:masterClrMapping/>
  </p:clrMapOvr>
  <p:transition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66F221E4-2C9C-B026-6986-2E35A51F9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>
            <a:extLst>
              <a:ext uri="{FF2B5EF4-FFF2-40B4-BE49-F238E27FC236}">
                <a16:creationId xmlns:a16="http://schemas.microsoft.com/office/drawing/2014/main" id="{DD565DEA-7BE2-14DD-61DC-206902BD0595}"/>
              </a:ext>
            </a:extLst>
          </p:cNvPr>
          <p:cNvSpPr txBox="1"/>
          <p:nvPr/>
        </p:nvSpPr>
        <p:spPr>
          <a:xfrm>
            <a:off x="-298914" y="145392"/>
            <a:ext cx="913042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80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Descente de code</a:t>
            </a:r>
            <a:endParaRPr lang="fr-CH" sz="8000" noProof="0"/>
          </a:p>
        </p:txBody>
      </p:sp>
      <p:cxnSp>
        <p:nvCxnSpPr>
          <p:cNvPr id="67" name="Google Shape;67;p9">
            <a:extLst>
              <a:ext uri="{FF2B5EF4-FFF2-40B4-BE49-F238E27FC236}">
                <a16:creationId xmlns:a16="http://schemas.microsoft.com/office/drawing/2014/main" id="{505920C8-9FE5-6393-C9C4-BEC62D0D372F}"/>
              </a:ext>
            </a:extLst>
          </p:cNvPr>
          <p:cNvCxnSpPr/>
          <p:nvPr/>
        </p:nvCxnSpPr>
        <p:spPr>
          <a:xfrm>
            <a:off x="8303583" y="884056"/>
            <a:ext cx="2890284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9">
            <a:extLst>
              <a:ext uri="{FF2B5EF4-FFF2-40B4-BE49-F238E27FC236}">
                <a16:creationId xmlns:a16="http://schemas.microsoft.com/office/drawing/2014/main" id="{3E3CF1A0-7CBA-C9E1-941C-037282989413}"/>
              </a:ext>
            </a:extLst>
          </p:cNvPr>
          <p:cNvSpPr txBox="1"/>
          <p:nvPr/>
        </p:nvSpPr>
        <p:spPr>
          <a:xfrm>
            <a:off x="11441765" y="699406"/>
            <a:ext cx="5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006</a:t>
            </a:r>
            <a:endParaRPr lang="fr-CH" noProof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F637856-CA07-1F12-5CE1-4D910BDAF63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61413" y="9801826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z="2400" noProof="0" smtClean="0">
                <a:solidFill>
                  <a:schemeClr val="bg1"/>
                </a:solidFill>
              </a:rPr>
              <a:t>16</a:t>
            </a:fld>
            <a:endParaRPr lang="fr-CH" sz="2400" noProof="0">
              <a:solidFill>
                <a:schemeClr val="bg1"/>
              </a:solidFill>
            </a:endParaRPr>
          </a:p>
        </p:txBody>
      </p:sp>
      <p:pic>
        <p:nvPicPr>
          <p:cNvPr id="6" name="Image 5" descr="Une image contenant texte, Appareils électroniques, capture d’écran, logiciel&#10;&#10;Le contenu généré par l’IA peut être incorrect.">
            <a:extLst>
              <a:ext uri="{FF2B5EF4-FFF2-40B4-BE49-F238E27FC236}">
                <a16:creationId xmlns:a16="http://schemas.microsoft.com/office/drawing/2014/main" id="{1F0543DE-7C85-C5C4-FEBC-F6DE96507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54" y="1622720"/>
            <a:ext cx="10861238" cy="8222416"/>
          </a:xfrm>
          <a:prstGeom prst="rect">
            <a:avLst/>
          </a:prstGeom>
        </p:spPr>
      </p:pic>
      <p:sp>
        <p:nvSpPr>
          <p:cNvPr id="12" name="Google Shape;153;p15">
            <a:extLst>
              <a:ext uri="{FF2B5EF4-FFF2-40B4-BE49-F238E27FC236}">
                <a16:creationId xmlns:a16="http://schemas.microsoft.com/office/drawing/2014/main" id="{B9A81E50-0707-49CE-2492-37517D7B37CF}"/>
              </a:ext>
            </a:extLst>
          </p:cNvPr>
          <p:cNvSpPr txBox="1"/>
          <p:nvPr/>
        </p:nvSpPr>
        <p:spPr>
          <a:xfrm>
            <a:off x="12142402" y="1806700"/>
            <a:ext cx="579075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Wrk</a:t>
            </a:r>
            <a:r>
              <a:rPr lang="fr-CH" sz="36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/WrkXboxController.java </a:t>
            </a:r>
            <a:endParaRPr lang="fr-CH" noProof="0"/>
          </a:p>
        </p:txBody>
      </p:sp>
      <p:sp>
        <p:nvSpPr>
          <p:cNvPr id="13" name="Google Shape;154;p15">
            <a:extLst>
              <a:ext uri="{FF2B5EF4-FFF2-40B4-BE49-F238E27FC236}">
                <a16:creationId xmlns:a16="http://schemas.microsoft.com/office/drawing/2014/main" id="{E3E3A5CE-EAAC-28B8-32E8-79CE121B27AD}"/>
              </a:ext>
            </a:extLst>
          </p:cNvPr>
          <p:cNvSpPr txBox="1"/>
          <p:nvPr/>
        </p:nvSpPr>
        <p:spPr>
          <a:xfrm>
            <a:off x="12142402" y="2342958"/>
            <a:ext cx="4753526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— boucle principale (run)</a:t>
            </a:r>
            <a:endParaRPr lang="fr-CH" sz="1800" noProof="0"/>
          </a:p>
        </p:txBody>
      </p:sp>
    </p:spTree>
    <p:extLst>
      <p:ext uri="{BB962C8B-B14F-4D97-AF65-F5344CB8AC3E}">
        <p14:creationId xmlns:p14="http://schemas.microsoft.com/office/powerpoint/2010/main" val="3743113305"/>
      </p:ext>
    </p:extLst>
  </p:cSld>
  <p:clrMapOvr>
    <a:masterClrMapping/>
  </p:clrMapOvr>
  <p:transition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FD61408F-1DD7-D97F-6F66-C6413F87D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>
            <a:extLst>
              <a:ext uri="{FF2B5EF4-FFF2-40B4-BE49-F238E27FC236}">
                <a16:creationId xmlns:a16="http://schemas.microsoft.com/office/drawing/2014/main" id="{80A5FB0E-DF9D-901A-5B3C-A73D9427C7A2}"/>
              </a:ext>
            </a:extLst>
          </p:cNvPr>
          <p:cNvSpPr txBox="1"/>
          <p:nvPr/>
        </p:nvSpPr>
        <p:spPr>
          <a:xfrm>
            <a:off x="-298914" y="145392"/>
            <a:ext cx="913042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80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Descente de code</a:t>
            </a:r>
            <a:endParaRPr lang="fr-CH" sz="8000" noProof="0"/>
          </a:p>
        </p:txBody>
      </p:sp>
      <p:cxnSp>
        <p:nvCxnSpPr>
          <p:cNvPr id="67" name="Google Shape;67;p9">
            <a:extLst>
              <a:ext uri="{FF2B5EF4-FFF2-40B4-BE49-F238E27FC236}">
                <a16:creationId xmlns:a16="http://schemas.microsoft.com/office/drawing/2014/main" id="{BB7F4C39-8E1B-8604-4D9C-0C418198BCCA}"/>
              </a:ext>
            </a:extLst>
          </p:cNvPr>
          <p:cNvCxnSpPr/>
          <p:nvPr/>
        </p:nvCxnSpPr>
        <p:spPr>
          <a:xfrm>
            <a:off x="8303583" y="884056"/>
            <a:ext cx="2890284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9">
            <a:extLst>
              <a:ext uri="{FF2B5EF4-FFF2-40B4-BE49-F238E27FC236}">
                <a16:creationId xmlns:a16="http://schemas.microsoft.com/office/drawing/2014/main" id="{C40AAD95-F53F-B976-B14E-FDF97B500F74}"/>
              </a:ext>
            </a:extLst>
          </p:cNvPr>
          <p:cNvSpPr txBox="1"/>
          <p:nvPr/>
        </p:nvSpPr>
        <p:spPr>
          <a:xfrm>
            <a:off x="11441765" y="699406"/>
            <a:ext cx="5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006</a:t>
            </a:r>
            <a:endParaRPr lang="fr-CH" noProof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F10BBC3-8839-AE3F-CE36-A98EE69CE5E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61413" y="9801826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z="2400" noProof="0" smtClean="0">
                <a:solidFill>
                  <a:schemeClr val="bg1"/>
                </a:solidFill>
              </a:rPr>
              <a:t>17</a:t>
            </a:fld>
            <a:endParaRPr lang="fr-CH" sz="2400" noProof="0">
              <a:solidFill>
                <a:schemeClr val="bg1"/>
              </a:solidFill>
            </a:endParaRPr>
          </a:p>
        </p:txBody>
      </p:sp>
      <p:sp>
        <p:nvSpPr>
          <p:cNvPr id="12" name="Google Shape;153;p15">
            <a:extLst>
              <a:ext uri="{FF2B5EF4-FFF2-40B4-BE49-F238E27FC236}">
                <a16:creationId xmlns:a16="http://schemas.microsoft.com/office/drawing/2014/main" id="{4CED1A50-76ED-7E91-78D9-D87B351017BE}"/>
              </a:ext>
            </a:extLst>
          </p:cNvPr>
          <p:cNvSpPr txBox="1"/>
          <p:nvPr/>
        </p:nvSpPr>
        <p:spPr>
          <a:xfrm>
            <a:off x="12142402" y="1806700"/>
            <a:ext cx="579075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ctrl/MainViewController.java</a:t>
            </a:r>
            <a:endParaRPr lang="fr-CH" noProof="0"/>
          </a:p>
        </p:txBody>
      </p:sp>
      <p:sp>
        <p:nvSpPr>
          <p:cNvPr id="13" name="Google Shape;154;p15">
            <a:extLst>
              <a:ext uri="{FF2B5EF4-FFF2-40B4-BE49-F238E27FC236}">
                <a16:creationId xmlns:a16="http://schemas.microsoft.com/office/drawing/2014/main" id="{92EDF8BE-C4F7-FF33-092A-9B365B9A270B}"/>
              </a:ext>
            </a:extLst>
          </p:cNvPr>
          <p:cNvSpPr txBox="1"/>
          <p:nvPr/>
        </p:nvSpPr>
        <p:spPr>
          <a:xfrm>
            <a:off x="12142401" y="2342958"/>
            <a:ext cx="5285789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— Le </a:t>
            </a:r>
            <a:r>
              <a:rPr lang="fr-CH" sz="24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controller</a:t>
            </a:r>
            <a:r>
              <a:rPr lang="fr-CH" sz="240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24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calcule </a:t>
            </a:r>
            <a:r>
              <a:rPr lang="fr-CH" sz="24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forward</a:t>
            </a:r>
            <a:r>
              <a:rPr lang="fr-CH" sz="24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/</a:t>
            </a:r>
            <a:r>
              <a:rPr lang="fr-CH" sz="24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turn</a:t>
            </a:r>
            <a:r>
              <a:rPr lang="fr-CH" sz="24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convertit en vitesses et appelle la librairie robot</a:t>
            </a:r>
            <a:endParaRPr lang="fr-CH" sz="1800" noProof="0"/>
          </a:p>
        </p:txBody>
      </p:sp>
      <p:pic>
        <p:nvPicPr>
          <p:cNvPr id="4" name="Image 3" descr="Une image contenant texte, Appareils électroniques, capture d’écran, affichage&#10;&#10;Le contenu généré par l’IA peut être incorrect.">
            <a:extLst>
              <a:ext uri="{FF2B5EF4-FFF2-40B4-BE49-F238E27FC236}">
                <a16:creationId xmlns:a16="http://schemas.microsoft.com/office/drawing/2014/main" id="{214854B6-0469-D016-B613-84FCA623E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40" y="1880021"/>
            <a:ext cx="11062225" cy="770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19324"/>
      </p:ext>
    </p:extLst>
  </p:cSld>
  <p:clrMapOvr>
    <a:masterClrMapping/>
  </p:clrMapOvr>
  <p:transition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56E22723-760F-8A87-1DE7-ADC471A55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>
            <a:extLst>
              <a:ext uri="{FF2B5EF4-FFF2-40B4-BE49-F238E27FC236}">
                <a16:creationId xmlns:a16="http://schemas.microsoft.com/office/drawing/2014/main" id="{DD0B9C51-CD14-2AAA-8B96-666E3A0F27C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412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9">
            <a:extLst>
              <a:ext uri="{FF2B5EF4-FFF2-40B4-BE49-F238E27FC236}">
                <a16:creationId xmlns:a16="http://schemas.microsoft.com/office/drawing/2014/main" id="{9A9A61BB-3D42-76FB-EC91-0231E2733A10}"/>
              </a:ext>
            </a:extLst>
          </p:cNvPr>
          <p:cNvGrpSpPr/>
          <p:nvPr/>
        </p:nvGrpSpPr>
        <p:grpSpPr>
          <a:xfrm>
            <a:off x="2277056" y="3600450"/>
            <a:ext cx="13733888" cy="3086100"/>
            <a:chOff x="0" y="0"/>
            <a:chExt cx="3617156" cy="812800"/>
          </a:xfrm>
        </p:grpSpPr>
        <p:sp>
          <p:nvSpPr>
            <p:cNvPr id="62" name="Google Shape;62;p9">
              <a:extLst>
                <a:ext uri="{FF2B5EF4-FFF2-40B4-BE49-F238E27FC236}">
                  <a16:creationId xmlns:a16="http://schemas.microsoft.com/office/drawing/2014/main" id="{25788014-F2C0-C68C-78B9-9619DEA0F324}"/>
                </a:ext>
              </a:extLst>
            </p:cNvPr>
            <p:cNvSpPr/>
            <p:nvPr/>
          </p:nvSpPr>
          <p:spPr>
            <a:xfrm>
              <a:off x="0" y="0"/>
              <a:ext cx="3617156" cy="812800"/>
            </a:xfrm>
            <a:custGeom>
              <a:avLst/>
              <a:gdLst/>
              <a:ahLst/>
              <a:cxnLst/>
              <a:rect l="l" t="t" r="r" b="b"/>
              <a:pathLst>
                <a:path w="3617156" h="812800" extrusionOk="0">
                  <a:moveTo>
                    <a:pt x="0" y="0"/>
                  </a:moveTo>
                  <a:lnTo>
                    <a:pt x="3617156" y="0"/>
                  </a:lnTo>
                  <a:lnTo>
                    <a:pt x="36171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63" name="Google Shape;63;p9">
              <a:extLst>
                <a:ext uri="{FF2B5EF4-FFF2-40B4-BE49-F238E27FC236}">
                  <a16:creationId xmlns:a16="http://schemas.microsoft.com/office/drawing/2014/main" id="{5676DF35-E80B-9198-52F5-3CBE6C18EA32}"/>
                </a:ext>
              </a:extLst>
            </p:cNvPr>
            <p:cNvSpPr txBox="1"/>
            <p:nvPr/>
          </p:nvSpPr>
          <p:spPr>
            <a:xfrm>
              <a:off x="0" y="9525"/>
              <a:ext cx="3617156" cy="803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" name="Google Shape;64;p9">
            <a:extLst>
              <a:ext uri="{FF2B5EF4-FFF2-40B4-BE49-F238E27FC236}">
                <a16:creationId xmlns:a16="http://schemas.microsoft.com/office/drawing/2014/main" id="{2C2D911F-F51E-0914-853A-EDF6A710D56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>
            <a:extLst>
              <a:ext uri="{FF2B5EF4-FFF2-40B4-BE49-F238E27FC236}">
                <a16:creationId xmlns:a16="http://schemas.microsoft.com/office/drawing/2014/main" id="{8C19D22A-4626-1F8B-F62D-00E908B4FACB}"/>
              </a:ext>
            </a:extLst>
          </p:cNvPr>
          <p:cNvSpPr txBox="1"/>
          <p:nvPr/>
        </p:nvSpPr>
        <p:spPr>
          <a:xfrm>
            <a:off x="2635356" y="4362450"/>
            <a:ext cx="913042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80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Gestion de projet</a:t>
            </a:r>
            <a:endParaRPr lang="fr-CH" sz="8000" noProof="0"/>
          </a:p>
        </p:txBody>
      </p:sp>
      <p:cxnSp>
        <p:nvCxnSpPr>
          <p:cNvPr id="67" name="Google Shape;67;p9">
            <a:extLst>
              <a:ext uri="{FF2B5EF4-FFF2-40B4-BE49-F238E27FC236}">
                <a16:creationId xmlns:a16="http://schemas.microsoft.com/office/drawing/2014/main" id="{65180682-A408-93DC-AF0C-143FE4A341B2}"/>
              </a:ext>
            </a:extLst>
          </p:cNvPr>
          <p:cNvCxnSpPr/>
          <p:nvPr/>
        </p:nvCxnSpPr>
        <p:spPr>
          <a:xfrm>
            <a:off x="11838353" y="5162550"/>
            <a:ext cx="2890284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9">
            <a:extLst>
              <a:ext uri="{FF2B5EF4-FFF2-40B4-BE49-F238E27FC236}">
                <a16:creationId xmlns:a16="http://schemas.microsoft.com/office/drawing/2014/main" id="{E7769C1A-1CD1-3E3C-A1FB-39B2AAF1E4AB}"/>
              </a:ext>
            </a:extLst>
          </p:cNvPr>
          <p:cNvSpPr txBox="1"/>
          <p:nvPr/>
        </p:nvSpPr>
        <p:spPr>
          <a:xfrm>
            <a:off x="15113013" y="4972050"/>
            <a:ext cx="5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007</a:t>
            </a:r>
            <a:endParaRPr lang="fr-CH" noProof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65E714E-065C-21BF-0486-D8589BFAA69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61413" y="9801826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z="2400" noProof="0" smtClean="0">
                <a:solidFill>
                  <a:schemeClr val="bg1"/>
                </a:solidFill>
              </a:rPr>
              <a:t>18</a:t>
            </a:fld>
            <a:endParaRPr lang="fr-CH" sz="24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962565"/>
      </p:ext>
    </p:extLst>
  </p:cSld>
  <p:clrMapOvr>
    <a:masterClrMapping/>
  </p:clrMapOvr>
  <p:transition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5"/>
          <p:cNvPicPr preferRelativeResize="0"/>
          <p:nvPr/>
        </p:nvPicPr>
        <p:blipFill>
          <a:blip r:embed="rId3">
            <a:alphaModFix/>
          </a:blip>
          <a:srcRect b="17669"/>
          <a:stretch>
            <a:fillRect/>
          </a:stretch>
        </p:blipFill>
        <p:spPr>
          <a:xfrm>
            <a:off x="1028700" y="2664525"/>
            <a:ext cx="9258300" cy="762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p15"/>
          <p:cNvCxnSpPr/>
          <p:nvPr/>
        </p:nvCxnSpPr>
        <p:spPr>
          <a:xfrm>
            <a:off x="1028700" y="2182071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2" name="Google Shape;152;p15"/>
          <p:cNvSpPr txBox="1"/>
          <p:nvPr/>
        </p:nvSpPr>
        <p:spPr>
          <a:xfrm>
            <a:off x="1028699" y="1133475"/>
            <a:ext cx="11337471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56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Utilisation de la méthode SCRUM</a:t>
            </a:r>
            <a:endParaRPr lang="fr-CH" noProof="0"/>
          </a:p>
        </p:txBody>
      </p:sp>
      <p:sp>
        <p:nvSpPr>
          <p:cNvPr id="153" name="Google Shape;153;p15"/>
          <p:cNvSpPr txBox="1"/>
          <p:nvPr/>
        </p:nvSpPr>
        <p:spPr>
          <a:xfrm>
            <a:off x="13288814" y="3758330"/>
            <a:ext cx="397048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Leon </a:t>
            </a:r>
            <a:r>
              <a:rPr lang="fr-CH" sz="36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Fejzaj</a:t>
            </a:r>
            <a:endParaRPr lang="fr-CH" noProof="0"/>
          </a:p>
        </p:txBody>
      </p:sp>
      <p:sp>
        <p:nvSpPr>
          <p:cNvPr id="154" name="Google Shape;154;p15"/>
          <p:cNvSpPr txBox="1"/>
          <p:nvPr/>
        </p:nvSpPr>
        <p:spPr>
          <a:xfrm>
            <a:off x="13288814" y="4294588"/>
            <a:ext cx="3970486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Product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owner</a:t>
            </a:r>
            <a:endParaRPr lang="fr-CH" noProof="0"/>
          </a:p>
        </p:txBody>
      </p:sp>
      <p:sp>
        <p:nvSpPr>
          <p:cNvPr id="155" name="Google Shape;155;p15"/>
          <p:cNvSpPr txBox="1"/>
          <p:nvPr/>
        </p:nvSpPr>
        <p:spPr>
          <a:xfrm>
            <a:off x="13288814" y="6002984"/>
            <a:ext cx="397048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Jules </a:t>
            </a:r>
            <a:r>
              <a:rPr lang="fr-CH" sz="36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Crausaz</a:t>
            </a:r>
            <a:endParaRPr lang="fr-CH" noProof="0"/>
          </a:p>
        </p:txBody>
      </p:sp>
      <p:sp>
        <p:nvSpPr>
          <p:cNvPr id="156" name="Google Shape;156;p15"/>
          <p:cNvSpPr txBox="1"/>
          <p:nvPr/>
        </p:nvSpPr>
        <p:spPr>
          <a:xfrm>
            <a:off x="13288814" y="6539242"/>
            <a:ext cx="3970486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SCRUM master</a:t>
            </a:r>
            <a:endParaRPr lang="fr-CH" noProof="0"/>
          </a:p>
        </p:txBody>
      </p:sp>
      <p:sp>
        <p:nvSpPr>
          <p:cNvPr id="157" name="Google Shape;157;p15"/>
          <p:cNvSpPr txBox="1"/>
          <p:nvPr/>
        </p:nvSpPr>
        <p:spPr>
          <a:xfrm>
            <a:off x="13288814" y="8244217"/>
            <a:ext cx="397048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Lorenzo Magliani</a:t>
            </a:r>
            <a:endParaRPr lang="fr-CH" noProof="0"/>
          </a:p>
        </p:txBody>
      </p:sp>
      <p:sp>
        <p:nvSpPr>
          <p:cNvPr id="158" name="Google Shape;158;p15"/>
          <p:cNvSpPr txBox="1"/>
          <p:nvPr/>
        </p:nvSpPr>
        <p:spPr>
          <a:xfrm>
            <a:off x="13288814" y="8783896"/>
            <a:ext cx="3970486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Développeur</a:t>
            </a:r>
            <a:endParaRPr lang="fr-CH" noProof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16DD3F9-2C50-48C4-98E0-AFBB602CBB2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827828" y="9676421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z="2400" noProof="0" smtClean="0"/>
              <a:t>19</a:t>
            </a:fld>
            <a:endParaRPr lang="fr-CH" sz="2400" noProof="0"/>
          </a:p>
        </p:txBody>
      </p:sp>
    </p:spTree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62" y="0"/>
            <a:ext cx="74422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/>
          <p:nvPr/>
        </p:nvSpPr>
        <p:spPr>
          <a:xfrm>
            <a:off x="8754502" y="2611597"/>
            <a:ext cx="8480700" cy="709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</a:pPr>
            <a:r>
              <a:rPr lang="fr-CH" sz="4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Contexte du projet</a:t>
            </a:r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</a:pPr>
            <a:r>
              <a:rPr lang="fr-CH" sz="4800" noProof="0">
                <a:solidFill>
                  <a:srgbClr val="29231E"/>
                </a:solidFill>
                <a:latin typeface="Alatsi"/>
                <a:cs typeface="Alatsi"/>
                <a:sym typeface="Alatsi"/>
              </a:rPr>
              <a:t>Architecture du projet</a:t>
            </a:r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</a:pPr>
            <a:r>
              <a:rPr lang="fr-CH" sz="4800" noProof="0">
                <a:solidFill>
                  <a:srgbClr val="29231E"/>
                </a:solidFill>
                <a:latin typeface="Alatsi"/>
                <a:cs typeface="Alatsi"/>
                <a:sym typeface="Alatsi"/>
              </a:rPr>
              <a:t>Explication du projet</a:t>
            </a:r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</a:pPr>
            <a:r>
              <a:rPr lang="fr-CH" sz="4800" noProof="0">
                <a:solidFill>
                  <a:srgbClr val="29231E"/>
                </a:solidFill>
                <a:latin typeface="Alatsi"/>
                <a:cs typeface="Alatsi"/>
                <a:sym typeface="Alatsi"/>
              </a:rPr>
              <a:t>Maquettes</a:t>
            </a:r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</a:pPr>
            <a:r>
              <a:rPr lang="fr-CH" sz="4800" noProof="0">
                <a:solidFill>
                  <a:srgbClr val="29231E"/>
                </a:solidFill>
                <a:latin typeface="Alatsi"/>
                <a:cs typeface="Alatsi"/>
                <a:sym typeface="Alatsi"/>
              </a:rPr>
              <a:t>Technologies utilisées</a:t>
            </a:r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</a:pPr>
            <a:r>
              <a:rPr lang="fr-CH" sz="4800" noProof="0">
                <a:solidFill>
                  <a:srgbClr val="29231E"/>
                </a:solidFill>
                <a:latin typeface="Alatsi"/>
                <a:cs typeface="Alatsi"/>
                <a:sym typeface="Alatsi"/>
              </a:rPr>
              <a:t>Descente de code</a:t>
            </a:r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</a:pPr>
            <a:r>
              <a:rPr lang="fr-CH" sz="4800" noProof="0">
                <a:solidFill>
                  <a:srgbClr val="29231E"/>
                </a:solidFill>
                <a:latin typeface="Alatsi"/>
                <a:cs typeface="Alatsi"/>
                <a:sym typeface="Alatsi"/>
              </a:rPr>
              <a:t>Gestion de projet</a:t>
            </a:r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</a:pPr>
            <a:r>
              <a:rPr lang="fr-CH" sz="4800" noProof="0">
                <a:solidFill>
                  <a:srgbClr val="29231E"/>
                </a:solidFill>
                <a:latin typeface="Alatsi"/>
                <a:cs typeface="Alatsi"/>
                <a:sym typeface="Alatsi"/>
              </a:rPr>
              <a:t>Conclusion</a:t>
            </a:r>
            <a:endParaRPr lang="fr-CH" sz="4800" noProof="0"/>
          </a:p>
        </p:txBody>
      </p:sp>
      <p:sp>
        <p:nvSpPr>
          <p:cNvPr id="2" name="Google Shape;46;p7">
            <a:extLst>
              <a:ext uri="{FF2B5EF4-FFF2-40B4-BE49-F238E27FC236}">
                <a16:creationId xmlns:a16="http://schemas.microsoft.com/office/drawing/2014/main" id="{7ABC4E26-884C-1B0A-7C36-E217E0F4F9F9}"/>
              </a:ext>
            </a:extLst>
          </p:cNvPr>
          <p:cNvSpPr txBox="1"/>
          <p:nvPr/>
        </p:nvSpPr>
        <p:spPr>
          <a:xfrm>
            <a:off x="8778654" y="124025"/>
            <a:ext cx="7020941" cy="1903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307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Sommaire</a:t>
            </a:r>
            <a:endParaRPr lang="fr-CH" noProof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C106EB3-D23F-6A78-8F3C-4429652EAAC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13999" y="9702769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z="2400" noProof="0" smtClean="0"/>
              <a:t>2</a:t>
            </a:fld>
            <a:endParaRPr lang="fr-CH" sz="2400" noProof="0"/>
          </a:p>
        </p:txBody>
      </p:sp>
    </p:spTree>
  </p:cSld>
  <p:clrMapOvr>
    <a:masterClrMapping/>
  </p:clrMapOvr>
  <p:transition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F81A9CE9-6270-78E2-DE17-B635D6C74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>
            <a:extLst>
              <a:ext uri="{FF2B5EF4-FFF2-40B4-BE49-F238E27FC236}">
                <a16:creationId xmlns:a16="http://schemas.microsoft.com/office/drawing/2014/main" id="{7F4992FA-8B4D-3B52-DF2A-712120A068C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412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9">
            <a:extLst>
              <a:ext uri="{FF2B5EF4-FFF2-40B4-BE49-F238E27FC236}">
                <a16:creationId xmlns:a16="http://schemas.microsoft.com/office/drawing/2014/main" id="{2DA4A19F-5B18-2989-B122-7C58A5BCB8FC}"/>
              </a:ext>
            </a:extLst>
          </p:cNvPr>
          <p:cNvGrpSpPr/>
          <p:nvPr/>
        </p:nvGrpSpPr>
        <p:grpSpPr>
          <a:xfrm>
            <a:off x="2277056" y="3600450"/>
            <a:ext cx="13733888" cy="3086100"/>
            <a:chOff x="0" y="0"/>
            <a:chExt cx="3617156" cy="812800"/>
          </a:xfrm>
        </p:grpSpPr>
        <p:sp>
          <p:nvSpPr>
            <p:cNvPr id="62" name="Google Shape;62;p9">
              <a:extLst>
                <a:ext uri="{FF2B5EF4-FFF2-40B4-BE49-F238E27FC236}">
                  <a16:creationId xmlns:a16="http://schemas.microsoft.com/office/drawing/2014/main" id="{78440048-85B4-C867-E109-B7B5ED786720}"/>
                </a:ext>
              </a:extLst>
            </p:cNvPr>
            <p:cNvSpPr/>
            <p:nvPr/>
          </p:nvSpPr>
          <p:spPr>
            <a:xfrm>
              <a:off x="0" y="0"/>
              <a:ext cx="3617156" cy="812800"/>
            </a:xfrm>
            <a:custGeom>
              <a:avLst/>
              <a:gdLst/>
              <a:ahLst/>
              <a:cxnLst/>
              <a:rect l="l" t="t" r="r" b="b"/>
              <a:pathLst>
                <a:path w="3617156" h="812800" extrusionOk="0">
                  <a:moveTo>
                    <a:pt x="0" y="0"/>
                  </a:moveTo>
                  <a:lnTo>
                    <a:pt x="3617156" y="0"/>
                  </a:lnTo>
                  <a:lnTo>
                    <a:pt x="36171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63" name="Google Shape;63;p9">
              <a:extLst>
                <a:ext uri="{FF2B5EF4-FFF2-40B4-BE49-F238E27FC236}">
                  <a16:creationId xmlns:a16="http://schemas.microsoft.com/office/drawing/2014/main" id="{4FEAC1B0-85D8-B6AB-4DBE-DEDF2177732B}"/>
                </a:ext>
              </a:extLst>
            </p:cNvPr>
            <p:cNvSpPr txBox="1"/>
            <p:nvPr/>
          </p:nvSpPr>
          <p:spPr>
            <a:xfrm>
              <a:off x="0" y="9525"/>
              <a:ext cx="3617156" cy="803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" name="Google Shape;64;p9">
            <a:extLst>
              <a:ext uri="{FF2B5EF4-FFF2-40B4-BE49-F238E27FC236}">
                <a16:creationId xmlns:a16="http://schemas.microsoft.com/office/drawing/2014/main" id="{63E1433B-97C5-EBAA-7A6F-1A18D914B98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>
            <a:extLst>
              <a:ext uri="{FF2B5EF4-FFF2-40B4-BE49-F238E27FC236}">
                <a16:creationId xmlns:a16="http://schemas.microsoft.com/office/drawing/2014/main" id="{254483CC-6AB3-6E98-6D13-9D2608500A83}"/>
              </a:ext>
            </a:extLst>
          </p:cNvPr>
          <p:cNvSpPr txBox="1"/>
          <p:nvPr/>
        </p:nvSpPr>
        <p:spPr>
          <a:xfrm>
            <a:off x="3545621" y="3636615"/>
            <a:ext cx="11196758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80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Merci de votre écoute  des questions?</a:t>
            </a:r>
            <a:endParaRPr lang="fr-CH" sz="8000" noProof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82A8FED-51C2-FCD8-F34B-605FC2B6099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61413" y="9801826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z="2400" noProof="0" smtClean="0">
                <a:solidFill>
                  <a:schemeClr val="bg1"/>
                </a:solidFill>
              </a:rPr>
              <a:t>20</a:t>
            </a:fld>
            <a:endParaRPr lang="fr-CH" sz="24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961922"/>
      </p:ext>
    </p:extLst>
  </p:cSld>
  <p:clrMapOvr>
    <a:masterClrMapping/>
  </p:clrMapOvr>
  <p:transition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1"/>
          <p:cNvGrpSpPr/>
          <p:nvPr/>
        </p:nvGrpSpPr>
        <p:grpSpPr>
          <a:xfrm>
            <a:off x="1028700" y="3984238"/>
            <a:ext cx="5274062" cy="5274062"/>
            <a:chOff x="0" y="0"/>
            <a:chExt cx="1389053" cy="1389053"/>
          </a:xfrm>
        </p:grpSpPr>
        <p:sp>
          <p:nvSpPr>
            <p:cNvPr id="84" name="Google Shape;84;p11"/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85" name="Google Shape;85;p11"/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" name="Google Shape;86;p11"/>
          <p:cNvGrpSpPr/>
          <p:nvPr/>
        </p:nvGrpSpPr>
        <p:grpSpPr>
          <a:xfrm>
            <a:off x="6506969" y="3984238"/>
            <a:ext cx="5274062" cy="5274062"/>
            <a:chOff x="0" y="0"/>
            <a:chExt cx="1389053" cy="1389053"/>
          </a:xfrm>
        </p:grpSpPr>
        <p:sp>
          <p:nvSpPr>
            <p:cNvPr id="87" name="Google Shape;87;p11"/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88" name="Google Shape;88;p11"/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" name="Google Shape;89;p11"/>
          <p:cNvGrpSpPr/>
          <p:nvPr/>
        </p:nvGrpSpPr>
        <p:grpSpPr>
          <a:xfrm>
            <a:off x="11985238" y="3984238"/>
            <a:ext cx="5274062" cy="5274062"/>
            <a:chOff x="0" y="0"/>
            <a:chExt cx="1389053" cy="1389053"/>
          </a:xfrm>
        </p:grpSpPr>
        <p:sp>
          <p:nvSpPr>
            <p:cNvPr id="90" name="Google Shape;90;p11"/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91" name="Google Shape;91;p11"/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2" name="Google Shape;9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11"/>
          <p:cNvCxnSpPr/>
          <p:nvPr/>
        </p:nvCxnSpPr>
        <p:spPr>
          <a:xfrm>
            <a:off x="1028700" y="2909924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" name="Google Shape;94;p11"/>
          <p:cNvSpPr txBox="1"/>
          <p:nvPr/>
        </p:nvSpPr>
        <p:spPr>
          <a:xfrm>
            <a:off x="1087332" y="1133475"/>
            <a:ext cx="5215430" cy="742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56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our</a:t>
            </a:r>
            <a:r>
              <a:rPr lang="fr-CH" sz="56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56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company</a:t>
            </a:r>
            <a:endParaRPr lang="fr-CH" noProof="0"/>
          </a:p>
        </p:txBody>
      </p:sp>
      <p:sp>
        <p:nvSpPr>
          <p:cNvPr id="95" name="Google Shape;95;p11"/>
          <p:cNvSpPr txBox="1"/>
          <p:nvPr/>
        </p:nvSpPr>
        <p:spPr>
          <a:xfrm>
            <a:off x="1824484" y="5491364"/>
            <a:ext cx="3682494" cy="44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who</a:t>
            </a:r>
            <a:r>
              <a:rPr lang="fr-CH" sz="36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36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we</a:t>
            </a:r>
            <a:r>
              <a:rPr lang="fr-CH" sz="36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are?</a:t>
            </a:r>
            <a:endParaRPr lang="fr-CH" noProof="0"/>
          </a:p>
        </p:txBody>
      </p:sp>
      <p:sp>
        <p:nvSpPr>
          <p:cNvPr id="96" name="Google Shape;96;p11"/>
          <p:cNvSpPr txBox="1"/>
          <p:nvPr/>
        </p:nvSpPr>
        <p:spPr>
          <a:xfrm>
            <a:off x="1824484" y="5942849"/>
            <a:ext cx="36825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Elaborate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on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your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topic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here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. Lorem ipsum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dolor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sit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amet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consectetur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adipiscing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elit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sed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do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eiusmod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tempor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incididunt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ut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labore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et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dolore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magna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aliqua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. A diam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maecenas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sed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enim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ut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sem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viverra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aliquet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eget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.</a:t>
            </a:r>
            <a:endParaRPr lang="fr-CH" noProof="0"/>
          </a:p>
        </p:txBody>
      </p:sp>
      <p:sp>
        <p:nvSpPr>
          <p:cNvPr id="97" name="Google Shape;97;p11"/>
          <p:cNvSpPr txBox="1"/>
          <p:nvPr/>
        </p:nvSpPr>
        <p:spPr>
          <a:xfrm>
            <a:off x="7302753" y="5491364"/>
            <a:ext cx="3682494" cy="44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what</a:t>
            </a:r>
            <a:r>
              <a:rPr lang="fr-CH" sz="36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36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we</a:t>
            </a:r>
            <a:r>
              <a:rPr lang="fr-CH" sz="36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do?</a:t>
            </a:r>
            <a:endParaRPr lang="fr-CH" noProof="0"/>
          </a:p>
        </p:txBody>
      </p:sp>
      <p:sp>
        <p:nvSpPr>
          <p:cNvPr id="98" name="Google Shape;98;p11"/>
          <p:cNvSpPr txBox="1"/>
          <p:nvPr/>
        </p:nvSpPr>
        <p:spPr>
          <a:xfrm>
            <a:off x="7302753" y="5942849"/>
            <a:ext cx="36825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Elaborate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on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your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topic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here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. Lorem ipsum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dolor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sit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amet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consectetur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adipiscing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elit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sed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do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eiusmod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tempor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incididunt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ut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labore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et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dolore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magna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aliqua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. A diam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maecenas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sed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enim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ut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sem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viverra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aliquet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eget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.</a:t>
            </a:r>
            <a:endParaRPr lang="fr-CH" noProof="0"/>
          </a:p>
        </p:txBody>
      </p:sp>
      <p:sp>
        <p:nvSpPr>
          <p:cNvPr id="99" name="Google Shape;99;p11"/>
          <p:cNvSpPr txBox="1"/>
          <p:nvPr/>
        </p:nvSpPr>
        <p:spPr>
          <a:xfrm>
            <a:off x="12781022" y="5491364"/>
            <a:ext cx="3682494" cy="44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why</a:t>
            </a:r>
            <a:r>
              <a:rPr lang="fr-CH" sz="36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36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we</a:t>
            </a:r>
            <a:r>
              <a:rPr lang="fr-CH" sz="36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do?</a:t>
            </a:r>
            <a:endParaRPr lang="fr-CH" noProof="0"/>
          </a:p>
        </p:txBody>
      </p:sp>
      <p:sp>
        <p:nvSpPr>
          <p:cNvPr id="100" name="Google Shape;100;p11"/>
          <p:cNvSpPr txBox="1"/>
          <p:nvPr/>
        </p:nvSpPr>
        <p:spPr>
          <a:xfrm>
            <a:off x="12781022" y="5942849"/>
            <a:ext cx="36825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Elaborate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on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your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topic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here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. Lorem ipsum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dolor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sit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amet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consectetur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adipiscing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elit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sed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do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eiusmod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tempor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incididunt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ut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labore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et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dolore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magna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aliqua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. A diam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maecenas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sed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enim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ut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sem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viverra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aliquet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eget</a:t>
            </a:r>
            <a:r>
              <a:rPr lang="fr-CH" sz="1800" b="0" i="0" u="none" strike="noStrike" cap="none" noProof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.</a:t>
            </a:r>
            <a:endParaRPr lang="fr-CH" noProof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E696F6B-3B20-7640-8FBF-326FCD348B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noProof="0" smtClean="0"/>
              <a:t>21</a:t>
            </a:fld>
            <a:endParaRPr lang="fr-CH" noProof="0"/>
          </a:p>
        </p:txBody>
      </p:sp>
    </p:spTree>
  </p:cSld>
  <p:clrMapOvr>
    <a:masterClrMapping/>
  </p:clrMapOvr>
  <p:transition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0" y="-4017150"/>
            <a:ext cx="18267645" cy="18321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Google Shape;106;p12"/>
          <p:cNvGrpSpPr/>
          <p:nvPr/>
        </p:nvGrpSpPr>
        <p:grpSpPr>
          <a:xfrm>
            <a:off x="2277056" y="3600450"/>
            <a:ext cx="13733888" cy="3086100"/>
            <a:chOff x="0" y="0"/>
            <a:chExt cx="3617156" cy="812800"/>
          </a:xfrm>
        </p:grpSpPr>
        <p:sp>
          <p:nvSpPr>
            <p:cNvPr id="107" name="Google Shape;107;p12"/>
            <p:cNvSpPr/>
            <p:nvPr/>
          </p:nvSpPr>
          <p:spPr>
            <a:xfrm>
              <a:off x="0" y="0"/>
              <a:ext cx="3617156" cy="812800"/>
            </a:xfrm>
            <a:custGeom>
              <a:avLst/>
              <a:gdLst/>
              <a:ahLst/>
              <a:cxnLst/>
              <a:rect l="l" t="t" r="r" b="b"/>
              <a:pathLst>
                <a:path w="3617156" h="812800" extrusionOk="0">
                  <a:moveTo>
                    <a:pt x="0" y="0"/>
                  </a:moveTo>
                  <a:lnTo>
                    <a:pt x="3617156" y="0"/>
                  </a:lnTo>
                  <a:lnTo>
                    <a:pt x="36171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108" name="Google Shape;108;p12"/>
            <p:cNvSpPr txBox="1"/>
            <p:nvPr/>
          </p:nvSpPr>
          <p:spPr>
            <a:xfrm>
              <a:off x="0" y="9525"/>
              <a:ext cx="3617156" cy="803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9" name="Google Shape;10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p12"/>
          <p:cNvCxnSpPr/>
          <p:nvPr/>
        </p:nvCxnSpPr>
        <p:spPr>
          <a:xfrm>
            <a:off x="9879369" y="5162550"/>
            <a:ext cx="4849269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1" name="Google Shape;111;p12"/>
          <p:cNvSpPr txBox="1"/>
          <p:nvPr/>
        </p:nvSpPr>
        <p:spPr>
          <a:xfrm>
            <a:off x="2707926" y="4362450"/>
            <a:ext cx="4852764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307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about us</a:t>
            </a:r>
            <a:endParaRPr lang="fr-CH" noProof="0"/>
          </a:p>
        </p:txBody>
      </p:sp>
      <p:sp>
        <p:nvSpPr>
          <p:cNvPr id="112" name="Google Shape;112;p12"/>
          <p:cNvSpPr txBox="1"/>
          <p:nvPr/>
        </p:nvSpPr>
        <p:spPr>
          <a:xfrm>
            <a:off x="8142651" y="4833175"/>
            <a:ext cx="1448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 err="1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chapter</a:t>
            </a:r>
            <a:endParaRPr lang="fr-CH" noProof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 err="1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two</a:t>
            </a:r>
            <a:endParaRPr lang="fr-CH" noProof="0"/>
          </a:p>
        </p:txBody>
      </p:sp>
      <p:sp>
        <p:nvSpPr>
          <p:cNvPr id="113" name="Google Shape;113;p12"/>
          <p:cNvSpPr txBox="1"/>
          <p:nvPr/>
        </p:nvSpPr>
        <p:spPr>
          <a:xfrm>
            <a:off x="15113013" y="4972050"/>
            <a:ext cx="5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002</a:t>
            </a:r>
            <a:endParaRPr lang="fr-CH" noProof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9F345CD-B4D3-CDE4-341E-301DAF0EFE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noProof="0" smtClean="0"/>
              <a:t>22</a:t>
            </a:fld>
            <a:endParaRPr lang="fr-CH" noProof="0"/>
          </a:p>
        </p:txBody>
      </p:sp>
    </p:spTree>
  </p:cSld>
  <p:clrMapOvr>
    <a:masterClrMapping/>
  </p:clrMapOvr>
  <p:transition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3941" y="-1887094"/>
            <a:ext cx="7555399" cy="755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3"/>
          <p:cNvSpPr txBox="1"/>
          <p:nvPr/>
        </p:nvSpPr>
        <p:spPr>
          <a:xfrm>
            <a:off x="9703891" y="5923065"/>
            <a:ext cx="75555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56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our</a:t>
            </a:r>
            <a:r>
              <a:rPr lang="fr-CH" sz="56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56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history</a:t>
            </a:r>
            <a:endParaRPr lang="fr-CH" noProof="0"/>
          </a:p>
        </p:txBody>
      </p:sp>
      <p:cxnSp>
        <p:nvCxnSpPr>
          <p:cNvPr id="124" name="Google Shape;124;p13"/>
          <p:cNvCxnSpPr/>
          <p:nvPr/>
        </p:nvCxnSpPr>
        <p:spPr>
          <a:xfrm>
            <a:off x="13878809" y="6260885"/>
            <a:ext cx="3380491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5" name="Google Shape;125;p13"/>
          <p:cNvSpPr txBox="1"/>
          <p:nvPr/>
        </p:nvSpPr>
        <p:spPr>
          <a:xfrm>
            <a:off x="9703891" y="6867525"/>
            <a:ext cx="75555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Presentations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are communication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tools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that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can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be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used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as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demonstrations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lectures, speeches, reports, and more. It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is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mostly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presented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before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an audience. It serves a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variety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of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purposes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making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presentations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powerful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tools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for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convincing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and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teaching.Lorem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ipsum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dolor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sit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amet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consectetur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adipiscing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elit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sed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do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eiusmod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tempor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incididunt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ut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labore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et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dolore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magna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aliqua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. Ut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enim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ad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minim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veniam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quis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nostrud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exercitation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ullamco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laboris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nisi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ut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aliquip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ex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ea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commodo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consequat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. Duis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aute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irure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dolor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in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reprehenderit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in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voluptate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velit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esse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cillum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dolore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eu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fugiat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nulla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pariatur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.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Excepteur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sint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occaecat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cupidatat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non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proident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sunt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in culpa qui officia.</a:t>
            </a:r>
            <a:endParaRPr lang="fr-CH" noProof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917F042-1C04-B956-E556-B9E7E1789D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noProof="0" smtClean="0"/>
              <a:t>23</a:t>
            </a:fld>
            <a:endParaRPr lang="fr-CH" noProof="0"/>
          </a:p>
        </p:txBody>
      </p:sp>
    </p:spTree>
  </p:cSld>
  <p:clrMapOvr>
    <a:masterClrMapping/>
  </p:clrMapOvr>
  <p:transition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110250"/>
            <a:ext cx="18288000" cy="1828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14"/>
          <p:cNvGrpSpPr/>
          <p:nvPr/>
        </p:nvGrpSpPr>
        <p:grpSpPr>
          <a:xfrm>
            <a:off x="674892" y="2450065"/>
            <a:ext cx="7794215" cy="5386869"/>
            <a:chOff x="0" y="0"/>
            <a:chExt cx="2052797" cy="1418764"/>
          </a:xfrm>
        </p:grpSpPr>
        <p:sp>
          <p:nvSpPr>
            <p:cNvPr id="132" name="Google Shape;132;p14"/>
            <p:cNvSpPr/>
            <p:nvPr/>
          </p:nvSpPr>
          <p:spPr>
            <a:xfrm>
              <a:off x="0" y="0"/>
              <a:ext cx="2052797" cy="1418764"/>
            </a:xfrm>
            <a:custGeom>
              <a:avLst/>
              <a:gdLst/>
              <a:ahLst/>
              <a:cxnLst/>
              <a:rect l="l" t="t" r="r" b="b"/>
              <a:pathLst>
                <a:path w="2052797" h="1418764" extrusionOk="0">
                  <a:moveTo>
                    <a:pt x="0" y="0"/>
                  </a:moveTo>
                  <a:lnTo>
                    <a:pt x="2052797" y="0"/>
                  </a:lnTo>
                  <a:lnTo>
                    <a:pt x="2052797" y="1418764"/>
                  </a:lnTo>
                  <a:lnTo>
                    <a:pt x="0" y="14187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133" name="Google Shape;133;p14"/>
            <p:cNvSpPr txBox="1"/>
            <p:nvPr/>
          </p:nvSpPr>
          <p:spPr>
            <a:xfrm>
              <a:off x="0" y="9525"/>
              <a:ext cx="2052797" cy="1409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134;p14"/>
          <p:cNvGrpSpPr/>
          <p:nvPr/>
        </p:nvGrpSpPr>
        <p:grpSpPr>
          <a:xfrm>
            <a:off x="9818892" y="2442831"/>
            <a:ext cx="7794215" cy="5386869"/>
            <a:chOff x="0" y="0"/>
            <a:chExt cx="2052797" cy="1418764"/>
          </a:xfrm>
        </p:grpSpPr>
        <p:sp>
          <p:nvSpPr>
            <p:cNvPr id="135" name="Google Shape;135;p14"/>
            <p:cNvSpPr/>
            <p:nvPr/>
          </p:nvSpPr>
          <p:spPr>
            <a:xfrm>
              <a:off x="0" y="0"/>
              <a:ext cx="2052797" cy="1418764"/>
            </a:xfrm>
            <a:custGeom>
              <a:avLst/>
              <a:gdLst/>
              <a:ahLst/>
              <a:cxnLst/>
              <a:rect l="l" t="t" r="r" b="b"/>
              <a:pathLst>
                <a:path w="2052797" h="1418764" extrusionOk="0">
                  <a:moveTo>
                    <a:pt x="0" y="0"/>
                  </a:moveTo>
                  <a:lnTo>
                    <a:pt x="2052797" y="0"/>
                  </a:lnTo>
                  <a:lnTo>
                    <a:pt x="2052797" y="1418764"/>
                  </a:lnTo>
                  <a:lnTo>
                    <a:pt x="0" y="14187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136" name="Google Shape;136;p14"/>
            <p:cNvSpPr txBox="1"/>
            <p:nvPr/>
          </p:nvSpPr>
          <p:spPr>
            <a:xfrm>
              <a:off x="0" y="9525"/>
              <a:ext cx="2052797" cy="1409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7" name="Google Shape;13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4"/>
          <p:cNvSpPr txBox="1"/>
          <p:nvPr/>
        </p:nvSpPr>
        <p:spPr>
          <a:xfrm>
            <a:off x="1028700" y="4376283"/>
            <a:ext cx="70866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Presentations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are communication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tools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that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can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be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used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as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demonstrations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lectures, speeches, reports, and more. It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is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mostly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presented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before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an audience. It serves a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variety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of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purposes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making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presentations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powerful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tools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for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convincing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and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teaching.Lorem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ipsum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dolor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sit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amet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consectetur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adipiscing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elit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sed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do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eiusmod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tempor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incididunt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ut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labore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et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dolore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magna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aliqua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. Ut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enim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ad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minim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veniam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quis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nostrud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exercitation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ullamco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laboris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nisi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ut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aliquip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ex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ea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commodo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consequat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. Duis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aute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irure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dolor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in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reprehenderit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in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voluptate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velit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esse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cillum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dolore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eu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fugiat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nulla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pariatur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.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Excepteur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sint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occaecat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cupidatat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non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proident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sunt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in culpa qui officia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deserunt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mollit.</a:t>
            </a:r>
            <a:endParaRPr lang="fr-CH" noProof="0"/>
          </a:p>
        </p:txBody>
      </p:sp>
      <p:sp>
        <p:nvSpPr>
          <p:cNvPr id="139" name="Google Shape;139;p14"/>
          <p:cNvSpPr txBox="1"/>
          <p:nvPr/>
        </p:nvSpPr>
        <p:spPr>
          <a:xfrm>
            <a:off x="1028700" y="3358017"/>
            <a:ext cx="7086600" cy="742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56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mission</a:t>
            </a:r>
            <a:endParaRPr lang="fr-CH" noProof="0"/>
          </a:p>
        </p:txBody>
      </p:sp>
      <p:sp>
        <p:nvSpPr>
          <p:cNvPr id="140" name="Google Shape;140;p14"/>
          <p:cNvSpPr txBox="1"/>
          <p:nvPr/>
        </p:nvSpPr>
        <p:spPr>
          <a:xfrm>
            <a:off x="10172700" y="3358017"/>
            <a:ext cx="7086600" cy="742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56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vision</a:t>
            </a:r>
            <a:endParaRPr lang="fr-CH" noProof="0"/>
          </a:p>
        </p:txBody>
      </p:sp>
      <p:sp>
        <p:nvSpPr>
          <p:cNvPr id="141" name="Google Shape;141;p14"/>
          <p:cNvSpPr txBox="1"/>
          <p:nvPr/>
        </p:nvSpPr>
        <p:spPr>
          <a:xfrm>
            <a:off x="10172700" y="4376283"/>
            <a:ext cx="70866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Presentations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are communication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tools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that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can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be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used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as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demonstrations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lectures, speeches, reports, and more. It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is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mostly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presented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before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an audience. It serves a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variety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of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purposes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making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presentations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powerful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tools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for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convincing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and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teaching.Lorem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ipsum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dolor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sit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amet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consectetur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adipiscing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elit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sed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do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eiusmod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tempor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incididunt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ut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labore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et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dolore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magna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aliqua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. Ut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enim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ad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minim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veniam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quis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nostrud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exercitation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ullamco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laboris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nisi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ut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aliquip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ex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ea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commodo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consequat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. Duis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aute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irure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dolor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in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reprehenderit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in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voluptate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velit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esse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cillum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dolore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eu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fugiat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nulla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pariatur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.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Excepteur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sint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occaecat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cupidatat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non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proident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sunt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in culpa qui officia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deserunt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mollit.</a:t>
            </a:r>
            <a:endParaRPr lang="fr-CH" noProof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E9E1A3F-0000-EA0F-95A3-C5B437B7A7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noProof="0" smtClean="0"/>
              <a:t>24</a:t>
            </a:fld>
            <a:endParaRPr lang="fr-CH" noProof="0"/>
          </a:p>
        </p:txBody>
      </p:sp>
    </p:spTree>
  </p:cSld>
  <p:clrMapOvr>
    <a:masterClrMapping/>
  </p:clrMapOvr>
  <p:transition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102988"/>
            <a:ext cx="18288000" cy="182968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16"/>
          <p:cNvGrpSpPr/>
          <p:nvPr/>
        </p:nvGrpSpPr>
        <p:grpSpPr>
          <a:xfrm>
            <a:off x="2277056" y="3600450"/>
            <a:ext cx="13733888" cy="3086100"/>
            <a:chOff x="0" y="0"/>
            <a:chExt cx="3617156" cy="812800"/>
          </a:xfrm>
        </p:grpSpPr>
        <p:sp>
          <p:nvSpPr>
            <p:cNvPr id="165" name="Google Shape;165;p16"/>
            <p:cNvSpPr/>
            <p:nvPr/>
          </p:nvSpPr>
          <p:spPr>
            <a:xfrm>
              <a:off x="0" y="0"/>
              <a:ext cx="3617156" cy="812800"/>
            </a:xfrm>
            <a:custGeom>
              <a:avLst/>
              <a:gdLst/>
              <a:ahLst/>
              <a:cxnLst/>
              <a:rect l="l" t="t" r="r" b="b"/>
              <a:pathLst>
                <a:path w="3617156" h="812800" extrusionOk="0">
                  <a:moveTo>
                    <a:pt x="0" y="0"/>
                  </a:moveTo>
                  <a:lnTo>
                    <a:pt x="3617156" y="0"/>
                  </a:lnTo>
                  <a:lnTo>
                    <a:pt x="36171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166" name="Google Shape;166;p16"/>
            <p:cNvSpPr txBox="1"/>
            <p:nvPr/>
          </p:nvSpPr>
          <p:spPr>
            <a:xfrm>
              <a:off x="0" y="9525"/>
              <a:ext cx="3617156" cy="803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7" name="Google Shape;16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Google Shape;168;p16"/>
          <p:cNvCxnSpPr/>
          <p:nvPr/>
        </p:nvCxnSpPr>
        <p:spPr>
          <a:xfrm>
            <a:off x="12072261" y="5162550"/>
            <a:ext cx="2656377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9" name="Google Shape;169;p16"/>
          <p:cNvSpPr txBox="1"/>
          <p:nvPr/>
        </p:nvSpPr>
        <p:spPr>
          <a:xfrm>
            <a:off x="2598744" y="2963571"/>
            <a:ext cx="7237884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307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our</a:t>
            </a:r>
            <a:r>
              <a:rPr lang="fr-CH" sz="10307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0307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products</a:t>
            </a:r>
            <a:endParaRPr lang="fr-CH" noProof="0"/>
          </a:p>
        </p:txBody>
      </p:sp>
      <p:sp>
        <p:nvSpPr>
          <p:cNvPr id="170" name="Google Shape;170;p16"/>
          <p:cNvSpPr txBox="1"/>
          <p:nvPr/>
        </p:nvSpPr>
        <p:spPr>
          <a:xfrm>
            <a:off x="10407326" y="4833175"/>
            <a:ext cx="1665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 err="1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chapter</a:t>
            </a:r>
            <a:endParaRPr lang="fr-CH" noProof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 err="1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three</a:t>
            </a:r>
            <a:endParaRPr lang="fr-CH" noProof="0"/>
          </a:p>
        </p:txBody>
      </p:sp>
      <p:sp>
        <p:nvSpPr>
          <p:cNvPr id="171" name="Google Shape;171;p16"/>
          <p:cNvSpPr txBox="1"/>
          <p:nvPr/>
        </p:nvSpPr>
        <p:spPr>
          <a:xfrm>
            <a:off x="15113013" y="4972050"/>
            <a:ext cx="5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003</a:t>
            </a:r>
            <a:endParaRPr lang="fr-CH" noProof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B126319-CD24-DB34-42A7-117B941C0B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noProof="0" smtClean="0"/>
              <a:t>25</a:t>
            </a:fld>
            <a:endParaRPr lang="fr-CH" noProof="0"/>
          </a:p>
        </p:txBody>
      </p:sp>
    </p:spTree>
  </p:cSld>
  <p:clrMapOvr>
    <a:masterClrMapping/>
  </p:clrMapOvr>
  <p:transition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40000" y="1046605"/>
            <a:ext cx="4919301" cy="6554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4350" y="1052944"/>
            <a:ext cx="4919301" cy="65421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Google Shape;179;p17"/>
          <p:cNvCxnSpPr/>
          <p:nvPr/>
        </p:nvCxnSpPr>
        <p:spPr>
          <a:xfrm>
            <a:off x="1028700" y="7995951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0" name="Google Shape;180;p17"/>
          <p:cNvSpPr txBox="1"/>
          <p:nvPr/>
        </p:nvSpPr>
        <p:spPr>
          <a:xfrm>
            <a:off x="1028700" y="8515985"/>
            <a:ext cx="7555409" cy="742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56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our</a:t>
            </a:r>
            <a:r>
              <a:rPr lang="fr-CH" sz="56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56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products</a:t>
            </a:r>
            <a:endParaRPr lang="fr-CH" noProof="0"/>
          </a:p>
        </p:txBody>
      </p:sp>
      <p:pic>
        <p:nvPicPr>
          <p:cNvPr id="181" name="Google Shape;18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8700" y="1052938"/>
            <a:ext cx="4919301" cy="65421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" name="Google Shape;182;p17"/>
          <p:cNvGrpSpPr/>
          <p:nvPr/>
        </p:nvGrpSpPr>
        <p:grpSpPr>
          <a:xfrm>
            <a:off x="1237790" y="6634936"/>
            <a:ext cx="4501119" cy="797084"/>
            <a:chOff x="0" y="104775"/>
            <a:chExt cx="6001493" cy="1062778"/>
          </a:xfrm>
        </p:grpSpPr>
        <p:sp>
          <p:nvSpPr>
            <p:cNvPr id="183" name="Google Shape;183;p17"/>
            <p:cNvSpPr txBox="1"/>
            <p:nvPr/>
          </p:nvSpPr>
          <p:spPr>
            <a:xfrm>
              <a:off x="0" y="104775"/>
              <a:ext cx="3611169" cy="6242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3600" b="0" i="0" u="none" strike="noStrike" cap="none" noProof="0" err="1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product</a:t>
              </a:r>
              <a:r>
                <a:rPr lang="fr-CH" sz="3600" b="0" i="0" u="none" strike="noStrike" cap="none" noProof="0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 one</a:t>
              </a:r>
              <a:endParaRPr lang="fr-CH" noProof="0"/>
            </a:p>
          </p:txBody>
        </p:sp>
        <p:sp>
          <p:nvSpPr>
            <p:cNvPr id="184" name="Google Shape;184;p17"/>
            <p:cNvSpPr txBox="1"/>
            <p:nvPr/>
          </p:nvSpPr>
          <p:spPr>
            <a:xfrm>
              <a:off x="0" y="821478"/>
              <a:ext cx="6001493" cy="346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0" i="0" u="none" strike="noStrike" cap="none" noProof="0" err="1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Elaborate</a:t>
              </a:r>
              <a:r>
                <a:rPr lang="fr-CH" sz="1800" b="0" i="0" u="none" strike="noStrike" cap="none" noProof="0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 on </a:t>
              </a:r>
              <a:r>
                <a:rPr lang="fr-CH" sz="1800" b="0" i="0" u="none" strike="noStrike" cap="none" noProof="0" err="1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what</a:t>
              </a:r>
              <a:r>
                <a:rPr lang="fr-CH" sz="1800" b="0" i="0" u="none" strike="noStrike" cap="none" noProof="0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 </a:t>
              </a:r>
              <a:r>
                <a:rPr lang="fr-CH" sz="1800" b="0" i="0" u="none" strike="noStrike" cap="none" noProof="0" err="1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you</a:t>
              </a:r>
              <a:r>
                <a:rPr lang="fr-CH" sz="1800" b="0" i="0" u="none" strike="noStrike" cap="none" noProof="0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 </a:t>
              </a:r>
              <a:r>
                <a:rPr lang="fr-CH" sz="1800" b="0" i="0" u="none" strike="noStrike" cap="none" noProof="0" err="1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want</a:t>
              </a:r>
              <a:r>
                <a:rPr lang="fr-CH" sz="1800" b="0" i="0" u="none" strike="noStrike" cap="none" noProof="0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 to </a:t>
              </a:r>
              <a:r>
                <a:rPr lang="fr-CH" sz="1800" b="0" i="0" u="none" strike="noStrike" cap="none" noProof="0" err="1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discuss</a:t>
              </a:r>
              <a:r>
                <a:rPr lang="fr-CH" sz="1800" b="0" i="0" u="none" strike="noStrike" cap="none" noProof="0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. </a:t>
              </a:r>
              <a:endParaRPr lang="fr-CH" noProof="0"/>
            </a:p>
          </p:txBody>
        </p:sp>
      </p:grpSp>
      <p:grpSp>
        <p:nvGrpSpPr>
          <p:cNvPr id="185" name="Google Shape;185;p17"/>
          <p:cNvGrpSpPr/>
          <p:nvPr/>
        </p:nvGrpSpPr>
        <p:grpSpPr>
          <a:xfrm>
            <a:off x="6893440" y="6634936"/>
            <a:ext cx="4501119" cy="797084"/>
            <a:chOff x="0" y="104775"/>
            <a:chExt cx="6001493" cy="1062778"/>
          </a:xfrm>
        </p:grpSpPr>
        <p:sp>
          <p:nvSpPr>
            <p:cNvPr id="186" name="Google Shape;186;p17"/>
            <p:cNvSpPr txBox="1"/>
            <p:nvPr/>
          </p:nvSpPr>
          <p:spPr>
            <a:xfrm>
              <a:off x="0" y="104775"/>
              <a:ext cx="3611169" cy="6242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3600" b="0" i="0" u="none" strike="noStrike" cap="none" noProof="0" err="1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product</a:t>
              </a:r>
              <a:r>
                <a:rPr lang="fr-CH" sz="3600" b="0" i="0" u="none" strike="noStrike" cap="none" noProof="0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 </a:t>
              </a:r>
              <a:r>
                <a:rPr lang="fr-CH" sz="3600" b="0" i="0" u="none" strike="noStrike" cap="none" noProof="0" err="1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two</a:t>
              </a:r>
              <a:endParaRPr lang="fr-CH" noProof="0"/>
            </a:p>
          </p:txBody>
        </p:sp>
        <p:sp>
          <p:nvSpPr>
            <p:cNvPr id="187" name="Google Shape;187;p17"/>
            <p:cNvSpPr txBox="1"/>
            <p:nvPr/>
          </p:nvSpPr>
          <p:spPr>
            <a:xfrm>
              <a:off x="0" y="821478"/>
              <a:ext cx="6001493" cy="346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0" i="0" u="none" strike="noStrike" cap="none" noProof="0" err="1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Elaborate</a:t>
              </a:r>
              <a:r>
                <a:rPr lang="fr-CH" sz="1800" b="0" i="0" u="none" strike="noStrike" cap="none" noProof="0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 on </a:t>
              </a:r>
              <a:r>
                <a:rPr lang="fr-CH" sz="1800" b="0" i="0" u="none" strike="noStrike" cap="none" noProof="0" err="1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what</a:t>
              </a:r>
              <a:r>
                <a:rPr lang="fr-CH" sz="1800" b="0" i="0" u="none" strike="noStrike" cap="none" noProof="0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 </a:t>
              </a:r>
              <a:r>
                <a:rPr lang="fr-CH" sz="1800" b="0" i="0" u="none" strike="noStrike" cap="none" noProof="0" err="1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you</a:t>
              </a:r>
              <a:r>
                <a:rPr lang="fr-CH" sz="1800" b="0" i="0" u="none" strike="noStrike" cap="none" noProof="0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 </a:t>
              </a:r>
              <a:r>
                <a:rPr lang="fr-CH" sz="1800" b="0" i="0" u="none" strike="noStrike" cap="none" noProof="0" err="1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want</a:t>
              </a:r>
              <a:r>
                <a:rPr lang="fr-CH" sz="1800" b="0" i="0" u="none" strike="noStrike" cap="none" noProof="0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 to </a:t>
              </a:r>
              <a:r>
                <a:rPr lang="fr-CH" sz="1800" b="0" i="0" u="none" strike="noStrike" cap="none" noProof="0" err="1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discuss</a:t>
              </a:r>
              <a:r>
                <a:rPr lang="fr-CH" sz="1800" b="0" i="0" u="none" strike="noStrike" cap="none" noProof="0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. </a:t>
              </a:r>
              <a:endParaRPr lang="fr-CH" noProof="0"/>
            </a:p>
          </p:txBody>
        </p:sp>
      </p:grpSp>
      <p:grpSp>
        <p:nvGrpSpPr>
          <p:cNvPr id="188" name="Google Shape;188;p17"/>
          <p:cNvGrpSpPr/>
          <p:nvPr/>
        </p:nvGrpSpPr>
        <p:grpSpPr>
          <a:xfrm>
            <a:off x="12549091" y="6634936"/>
            <a:ext cx="4501119" cy="797084"/>
            <a:chOff x="0" y="104775"/>
            <a:chExt cx="6001493" cy="1062778"/>
          </a:xfrm>
        </p:grpSpPr>
        <p:sp>
          <p:nvSpPr>
            <p:cNvPr id="189" name="Google Shape;189;p17"/>
            <p:cNvSpPr txBox="1"/>
            <p:nvPr/>
          </p:nvSpPr>
          <p:spPr>
            <a:xfrm>
              <a:off x="0" y="104775"/>
              <a:ext cx="6001493" cy="6242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3600" b="0" i="0" u="none" strike="noStrike" cap="none" noProof="0" err="1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product</a:t>
              </a:r>
              <a:r>
                <a:rPr lang="fr-CH" sz="3600" b="0" i="0" u="none" strike="noStrike" cap="none" noProof="0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 </a:t>
              </a:r>
              <a:r>
                <a:rPr lang="fr-CH" sz="3600" b="0" i="0" u="none" strike="noStrike" cap="none" noProof="0" err="1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three</a:t>
              </a:r>
              <a:endParaRPr lang="fr-CH" noProof="0"/>
            </a:p>
          </p:txBody>
        </p:sp>
        <p:sp>
          <p:nvSpPr>
            <p:cNvPr id="190" name="Google Shape;190;p17"/>
            <p:cNvSpPr txBox="1"/>
            <p:nvPr/>
          </p:nvSpPr>
          <p:spPr>
            <a:xfrm>
              <a:off x="0" y="821478"/>
              <a:ext cx="6001493" cy="346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0" i="0" u="none" strike="noStrike" cap="none" noProof="0" err="1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Elaborate</a:t>
              </a:r>
              <a:r>
                <a:rPr lang="fr-CH" sz="1800" b="0" i="0" u="none" strike="noStrike" cap="none" noProof="0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 on </a:t>
              </a:r>
              <a:r>
                <a:rPr lang="fr-CH" sz="1800" b="0" i="0" u="none" strike="noStrike" cap="none" noProof="0" err="1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what</a:t>
              </a:r>
              <a:r>
                <a:rPr lang="fr-CH" sz="1800" b="0" i="0" u="none" strike="noStrike" cap="none" noProof="0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 </a:t>
              </a:r>
              <a:r>
                <a:rPr lang="fr-CH" sz="1800" b="0" i="0" u="none" strike="noStrike" cap="none" noProof="0" err="1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you</a:t>
              </a:r>
              <a:r>
                <a:rPr lang="fr-CH" sz="1800" b="0" i="0" u="none" strike="noStrike" cap="none" noProof="0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 </a:t>
              </a:r>
              <a:r>
                <a:rPr lang="fr-CH" sz="1800" b="0" i="0" u="none" strike="noStrike" cap="none" noProof="0" err="1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want</a:t>
              </a:r>
              <a:r>
                <a:rPr lang="fr-CH" sz="1800" b="0" i="0" u="none" strike="noStrike" cap="none" noProof="0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 to </a:t>
              </a:r>
              <a:r>
                <a:rPr lang="fr-CH" sz="1800" b="0" i="0" u="none" strike="noStrike" cap="none" noProof="0" err="1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discuss</a:t>
              </a:r>
              <a:r>
                <a:rPr lang="fr-CH" sz="1800" b="0" i="0" u="none" strike="noStrike" cap="none" noProof="0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. </a:t>
              </a:r>
              <a:endParaRPr lang="fr-CH" noProof="0"/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7DB4CD8-5C36-C703-22F4-64CF888624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noProof="0" smtClean="0"/>
              <a:t>26</a:t>
            </a:fld>
            <a:endParaRPr lang="fr-CH" noProof="0"/>
          </a:p>
        </p:txBody>
      </p:sp>
    </p:spTree>
  </p:cSld>
  <p:clrMapOvr>
    <a:masterClrMapping/>
  </p:clrMapOvr>
  <p:transition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8"/>
          <p:cNvSpPr txBox="1"/>
          <p:nvPr/>
        </p:nvSpPr>
        <p:spPr>
          <a:xfrm>
            <a:off x="1028700" y="1684578"/>
            <a:ext cx="64515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56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product</a:t>
            </a:r>
            <a:r>
              <a:rPr lang="fr-CH" sz="56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one</a:t>
            </a:r>
            <a:endParaRPr lang="fr-CH" noProof="0"/>
          </a:p>
        </p:txBody>
      </p:sp>
      <p:sp>
        <p:nvSpPr>
          <p:cNvPr id="197" name="Google Shape;197;p18"/>
          <p:cNvSpPr/>
          <p:nvPr/>
        </p:nvSpPr>
        <p:spPr>
          <a:xfrm>
            <a:off x="9144000" y="1028700"/>
            <a:ext cx="8115300" cy="8229600"/>
          </a:xfrm>
          <a:custGeom>
            <a:avLst/>
            <a:gdLst/>
            <a:ahLst/>
            <a:cxnLst/>
            <a:rect l="l" t="t" r="r" b="b"/>
            <a:pathLst>
              <a:path w="8115300" h="8229600" extrusionOk="0">
                <a:moveTo>
                  <a:pt x="0" y="0"/>
                </a:moveTo>
                <a:lnTo>
                  <a:pt x="8115300" y="0"/>
                </a:lnTo>
                <a:lnTo>
                  <a:pt x="81153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15630" b="-15630"/>
            </a:stretch>
          </a:blipFill>
          <a:ln>
            <a:noFill/>
          </a:ln>
        </p:spPr>
        <p:txBody>
          <a:bodyPr/>
          <a:lstStyle/>
          <a:p>
            <a:endParaRPr lang="fr-CH" noProof="0"/>
          </a:p>
        </p:txBody>
      </p:sp>
      <p:cxnSp>
        <p:nvCxnSpPr>
          <p:cNvPr id="198" name="Google Shape;198;p18"/>
          <p:cNvCxnSpPr/>
          <p:nvPr/>
        </p:nvCxnSpPr>
        <p:spPr>
          <a:xfrm>
            <a:off x="1028700" y="1047750"/>
            <a:ext cx="6451529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9" name="Google Shape;199;p18"/>
          <p:cNvSpPr txBox="1"/>
          <p:nvPr/>
        </p:nvSpPr>
        <p:spPr>
          <a:xfrm>
            <a:off x="1028700" y="2950768"/>
            <a:ext cx="6451500" cy="6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Presentations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are communication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tools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that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can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be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used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as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demonstrations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lectures, speeches, reports, and more. It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is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mostly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presented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before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an audience. It serves a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variety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of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purposes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making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presentations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powerful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tools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for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convincing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and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teaching.Lorem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ipsum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dolor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sit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amet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consectetur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adipiscing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elit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sed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do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eiusmod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tempor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incididunt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ut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labore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et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dolore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magna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aliqua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. Ut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enim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ad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minim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veniam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quis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nostrud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exercitation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ullamco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laboris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nisi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ut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aliquip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ex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ea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commodo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consequat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. Duis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aute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irure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dolor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in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reprehenderit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in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voluptate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velit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esse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cillum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dolore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eu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fugiat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nulla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pariatur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.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Excepteur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sint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occaecat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cupidatat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non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proident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sunt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in culpa qui officia.</a:t>
            </a:r>
            <a:endParaRPr lang="fr-CH" noProof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CH" sz="1800" b="0" i="0" u="none" strike="noStrike" cap="none" noProof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Ahabitasse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torquent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quam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porta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curabitur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ante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ligula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justo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finibus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. Rhoncus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sed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feugiat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nascetur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imperdiet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feugiat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varius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ornare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.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Gravida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curabitur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volutpat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sagittis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; eu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sem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etiam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?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Posuere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semper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interdum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ridiculus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vivamus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purus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curabitur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leo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litora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massa.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Facilisis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erat rhoncus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placerat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bibendum libero habitant.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Malesuada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congue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cubilia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rutrum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adipiscing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convallis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cursus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finibus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.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Taciti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ornare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faucibus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volutpat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senectus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duis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cras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ornare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conubia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?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Parturient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tempus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dis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gravida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lacus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erat est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adipiscing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et.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Lacinia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senectus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inceptos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conubia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et diam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sollicitudin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lobortis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ut?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Velit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feugiat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tempor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rhoncus diam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blandit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. Mollis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interdum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neque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volutpat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;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aliquet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litora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rutrum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a</a:t>
            </a:r>
            <a:r>
              <a:rPr lang="fr-CH" sz="1800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.</a:t>
            </a:r>
            <a:endParaRPr lang="fr-CH" noProof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CFCF581-0B35-9AC3-241F-FB86DEB179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noProof="0" smtClean="0"/>
              <a:t>27</a:t>
            </a:fld>
            <a:endParaRPr lang="fr-CH" noProof="0"/>
          </a:p>
        </p:txBody>
      </p:sp>
    </p:spTree>
  </p:cSld>
  <p:clrMapOvr>
    <a:masterClrMapping/>
  </p:clrMapOvr>
  <p:transition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700" y="2488350"/>
            <a:ext cx="4818449" cy="3208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4775" y="2488350"/>
            <a:ext cx="4818449" cy="3208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40850" y="2488350"/>
            <a:ext cx="4818449" cy="3208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8700" y="6050227"/>
            <a:ext cx="4818449" cy="3208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34775" y="6050227"/>
            <a:ext cx="4818449" cy="3208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440850" y="6050227"/>
            <a:ext cx="4818449" cy="32080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p19"/>
          <p:cNvCxnSpPr/>
          <p:nvPr/>
        </p:nvCxnSpPr>
        <p:spPr>
          <a:xfrm>
            <a:off x="1028700" y="2182071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2" name="Google Shape;212;p19"/>
          <p:cNvSpPr txBox="1"/>
          <p:nvPr/>
        </p:nvSpPr>
        <p:spPr>
          <a:xfrm>
            <a:off x="1028700" y="1133475"/>
            <a:ext cx="7067594" cy="742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56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gallery</a:t>
            </a:r>
            <a:endParaRPr lang="fr-CH" noProof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6BA776-DE4A-049B-AF98-C973CA7527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noProof="0" smtClean="0"/>
              <a:t>28</a:t>
            </a:fld>
            <a:endParaRPr lang="fr-CH" noProof="0"/>
          </a:p>
        </p:txBody>
      </p:sp>
    </p:spTree>
  </p:cSld>
  <p:clrMapOvr>
    <a:masterClrMapping/>
  </p:clrMapOvr>
  <p:transition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0"/>
          <p:cNvGrpSpPr/>
          <p:nvPr/>
        </p:nvGrpSpPr>
        <p:grpSpPr>
          <a:xfrm>
            <a:off x="9144000" y="1028700"/>
            <a:ext cx="8115300" cy="2243455"/>
            <a:chOff x="0" y="0"/>
            <a:chExt cx="2137363" cy="590869"/>
          </a:xfrm>
        </p:grpSpPr>
        <p:sp>
          <p:nvSpPr>
            <p:cNvPr id="218" name="Google Shape;218;p20"/>
            <p:cNvSpPr/>
            <p:nvPr/>
          </p:nvSpPr>
          <p:spPr>
            <a:xfrm>
              <a:off x="0" y="0"/>
              <a:ext cx="2137363" cy="590869"/>
            </a:xfrm>
            <a:custGeom>
              <a:avLst/>
              <a:gdLst/>
              <a:ahLst/>
              <a:cxnLst/>
              <a:rect l="l" t="t" r="r" b="b"/>
              <a:pathLst>
                <a:path w="2137363" h="590869" extrusionOk="0">
                  <a:moveTo>
                    <a:pt x="0" y="0"/>
                  </a:moveTo>
                  <a:lnTo>
                    <a:pt x="2137363" y="0"/>
                  </a:lnTo>
                  <a:lnTo>
                    <a:pt x="2137363" y="590869"/>
                  </a:lnTo>
                  <a:lnTo>
                    <a:pt x="0" y="5908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219" name="Google Shape;219;p20"/>
            <p:cNvSpPr txBox="1"/>
            <p:nvPr/>
          </p:nvSpPr>
          <p:spPr>
            <a:xfrm>
              <a:off x="0" y="9525"/>
              <a:ext cx="2137363" cy="5813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0" name="Google Shape;220;p20"/>
          <p:cNvGrpSpPr/>
          <p:nvPr/>
        </p:nvGrpSpPr>
        <p:grpSpPr>
          <a:xfrm>
            <a:off x="9144000" y="4021772"/>
            <a:ext cx="8115300" cy="2243455"/>
            <a:chOff x="0" y="0"/>
            <a:chExt cx="2137363" cy="590869"/>
          </a:xfrm>
        </p:grpSpPr>
        <p:sp>
          <p:nvSpPr>
            <p:cNvPr id="221" name="Google Shape;221;p20"/>
            <p:cNvSpPr/>
            <p:nvPr/>
          </p:nvSpPr>
          <p:spPr>
            <a:xfrm>
              <a:off x="0" y="0"/>
              <a:ext cx="2137363" cy="590869"/>
            </a:xfrm>
            <a:custGeom>
              <a:avLst/>
              <a:gdLst/>
              <a:ahLst/>
              <a:cxnLst/>
              <a:rect l="l" t="t" r="r" b="b"/>
              <a:pathLst>
                <a:path w="2137363" h="590869" extrusionOk="0">
                  <a:moveTo>
                    <a:pt x="0" y="0"/>
                  </a:moveTo>
                  <a:lnTo>
                    <a:pt x="2137363" y="0"/>
                  </a:lnTo>
                  <a:lnTo>
                    <a:pt x="2137363" y="590869"/>
                  </a:lnTo>
                  <a:lnTo>
                    <a:pt x="0" y="5908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222" name="Google Shape;222;p20"/>
            <p:cNvSpPr txBox="1"/>
            <p:nvPr/>
          </p:nvSpPr>
          <p:spPr>
            <a:xfrm>
              <a:off x="0" y="9525"/>
              <a:ext cx="2137363" cy="5813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3" name="Google Shape;223;p20"/>
          <p:cNvGrpSpPr/>
          <p:nvPr/>
        </p:nvGrpSpPr>
        <p:grpSpPr>
          <a:xfrm>
            <a:off x="9144000" y="7017703"/>
            <a:ext cx="8115300" cy="2243455"/>
            <a:chOff x="0" y="0"/>
            <a:chExt cx="2137363" cy="590869"/>
          </a:xfrm>
        </p:grpSpPr>
        <p:sp>
          <p:nvSpPr>
            <p:cNvPr id="224" name="Google Shape;224;p20"/>
            <p:cNvSpPr/>
            <p:nvPr/>
          </p:nvSpPr>
          <p:spPr>
            <a:xfrm>
              <a:off x="0" y="0"/>
              <a:ext cx="2137363" cy="590869"/>
            </a:xfrm>
            <a:custGeom>
              <a:avLst/>
              <a:gdLst/>
              <a:ahLst/>
              <a:cxnLst/>
              <a:rect l="l" t="t" r="r" b="b"/>
              <a:pathLst>
                <a:path w="2137363" h="590869" extrusionOk="0">
                  <a:moveTo>
                    <a:pt x="0" y="0"/>
                  </a:moveTo>
                  <a:lnTo>
                    <a:pt x="2137363" y="0"/>
                  </a:lnTo>
                  <a:lnTo>
                    <a:pt x="2137363" y="590869"/>
                  </a:lnTo>
                  <a:lnTo>
                    <a:pt x="0" y="5908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225" name="Google Shape;225;p20"/>
            <p:cNvSpPr txBox="1"/>
            <p:nvPr/>
          </p:nvSpPr>
          <p:spPr>
            <a:xfrm>
              <a:off x="0" y="9525"/>
              <a:ext cx="2137363" cy="5813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6" name="Google Shape;2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0"/>
          <p:cNvSpPr txBox="1"/>
          <p:nvPr/>
        </p:nvSpPr>
        <p:spPr>
          <a:xfrm>
            <a:off x="1028700" y="3376930"/>
            <a:ext cx="69558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56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market</a:t>
            </a:r>
            <a:r>
              <a:rPr lang="fr-CH" sz="56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56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research</a:t>
            </a:r>
            <a:endParaRPr lang="fr-CH" noProof="0"/>
          </a:p>
        </p:txBody>
      </p:sp>
      <p:cxnSp>
        <p:nvCxnSpPr>
          <p:cNvPr id="228" name="Google Shape;228;p20"/>
          <p:cNvCxnSpPr/>
          <p:nvPr/>
        </p:nvCxnSpPr>
        <p:spPr>
          <a:xfrm>
            <a:off x="6922621" y="3714750"/>
            <a:ext cx="1061743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9" name="Google Shape;229;p20"/>
          <p:cNvSpPr txBox="1"/>
          <p:nvPr/>
        </p:nvSpPr>
        <p:spPr>
          <a:xfrm>
            <a:off x="1028700" y="4357370"/>
            <a:ext cx="69558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Presentations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are communication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tools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that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can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be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used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as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demonstrations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lectures, speeches, reports, and more. It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is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mostly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presented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before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an audience. It serves a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variety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of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purposes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making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presentations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powerful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tools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for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convincing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and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teaching.Lorem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ipsum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dolor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sit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amet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consectetur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adipiscing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elit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sed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do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eiusmod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tempor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incididunt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ut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labore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et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dolore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magna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aliqua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. Ut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enim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ad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minim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veniam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quis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nostrud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exercitation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ullamco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laboris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nisi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ut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aliquip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ex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ea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commodo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consequat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. Duis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aute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irure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dolor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in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reprehenderit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in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voluptate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velit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esse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cillum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dolore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eu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fugiat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nulla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pariatur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.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Excepteur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sint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occaecat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cupidatat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non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proident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sunt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in culpa qui officia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deserun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.</a:t>
            </a:r>
            <a:endParaRPr lang="fr-CH" noProof="0"/>
          </a:p>
        </p:txBody>
      </p:sp>
      <p:sp>
        <p:nvSpPr>
          <p:cNvPr id="230" name="Google Shape;230;p20"/>
          <p:cNvSpPr txBox="1"/>
          <p:nvPr/>
        </p:nvSpPr>
        <p:spPr>
          <a:xfrm>
            <a:off x="9722644" y="1698308"/>
            <a:ext cx="69579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5600" b="0" i="0" u="none" strike="noStrike" cap="none" noProof="0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+88%</a:t>
            </a:r>
            <a:endParaRPr lang="fr-CH" noProof="0"/>
          </a:p>
        </p:txBody>
      </p:sp>
      <p:sp>
        <p:nvSpPr>
          <p:cNvPr id="231" name="Google Shape;231;p20"/>
          <p:cNvSpPr txBox="1"/>
          <p:nvPr/>
        </p:nvSpPr>
        <p:spPr>
          <a:xfrm>
            <a:off x="9722644" y="2450148"/>
            <a:ext cx="6958012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0" err="1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Elaborate</a:t>
            </a:r>
            <a:r>
              <a:rPr lang="fr-CH" sz="1800" b="0" i="0" u="none" strike="noStrike" cap="none" noProof="0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 on the </a:t>
            </a:r>
            <a:r>
              <a:rPr lang="fr-CH" sz="1800" b="0" i="0" u="none" strike="noStrike" cap="none" noProof="0" err="1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statistic</a:t>
            </a:r>
            <a:r>
              <a:rPr lang="fr-CH" sz="1800" b="0" i="0" u="none" strike="noStrike" cap="none" noProof="0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here</a:t>
            </a:r>
            <a:r>
              <a:rPr lang="fr-CH" sz="1800" b="0" i="0" u="none" strike="noStrike" cap="none" noProof="0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.</a:t>
            </a:r>
            <a:endParaRPr lang="fr-CH" noProof="0"/>
          </a:p>
        </p:txBody>
      </p:sp>
      <p:sp>
        <p:nvSpPr>
          <p:cNvPr id="232" name="Google Shape;232;p20"/>
          <p:cNvSpPr txBox="1"/>
          <p:nvPr/>
        </p:nvSpPr>
        <p:spPr>
          <a:xfrm>
            <a:off x="9722644" y="4691380"/>
            <a:ext cx="69579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5600" b="0" i="0" u="none" strike="noStrike" cap="none" noProof="0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+400k</a:t>
            </a:r>
            <a:endParaRPr lang="fr-CH" noProof="0"/>
          </a:p>
        </p:txBody>
      </p:sp>
      <p:sp>
        <p:nvSpPr>
          <p:cNvPr id="233" name="Google Shape;233;p20"/>
          <p:cNvSpPr txBox="1"/>
          <p:nvPr/>
        </p:nvSpPr>
        <p:spPr>
          <a:xfrm>
            <a:off x="9722644" y="5443220"/>
            <a:ext cx="6958012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0" err="1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Elaborate</a:t>
            </a:r>
            <a:r>
              <a:rPr lang="fr-CH" sz="1800" b="0" i="0" u="none" strike="noStrike" cap="none" noProof="0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 on the </a:t>
            </a:r>
            <a:r>
              <a:rPr lang="fr-CH" sz="1800" b="0" i="0" u="none" strike="noStrike" cap="none" noProof="0" err="1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statistic</a:t>
            </a:r>
            <a:r>
              <a:rPr lang="fr-CH" sz="1800" b="0" i="0" u="none" strike="noStrike" cap="none" noProof="0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here</a:t>
            </a:r>
            <a:r>
              <a:rPr lang="fr-CH" sz="1800" b="0" i="0" u="none" strike="noStrike" cap="none" noProof="0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.</a:t>
            </a:r>
            <a:endParaRPr lang="fr-CH" noProof="0"/>
          </a:p>
        </p:txBody>
      </p:sp>
      <p:sp>
        <p:nvSpPr>
          <p:cNvPr id="234" name="Google Shape;234;p20"/>
          <p:cNvSpPr txBox="1"/>
          <p:nvPr/>
        </p:nvSpPr>
        <p:spPr>
          <a:xfrm>
            <a:off x="9722644" y="7684453"/>
            <a:ext cx="69579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5600" b="0" i="0" u="none" strike="noStrike" cap="none" noProof="0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-12%</a:t>
            </a:r>
            <a:endParaRPr lang="fr-CH" noProof="0"/>
          </a:p>
        </p:txBody>
      </p:sp>
      <p:sp>
        <p:nvSpPr>
          <p:cNvPr id="235" name="Google Shape;235;p20"/>
          <p:cNvSpPr txBox="1"/>
          <p:nvPr/>
        </p:nvSpPr>
        <p:spPr>
          <a:xfrm>
            <a:off x="9722644" y="8436293"/>
            <a:ext cx="6958012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0" err="1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Elaborate</a:t>
            </a:r>
            <a:r>
              <a:rPr lang="fr-CH" sz="1800" b="0" i="0" u="none" strike="noStrike" cap="none" noProof="0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 on the </a:t>
            </a:r>
            <a:r>
              <a:rPr lang="fr-CH" sz="1800" b="0" i="0" u="none" strike="noStrike" cap="none" noProof="0" err="1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statistic</a:t>
            </a:r>
            <a:r>
              <a:rPr lang="fr-CH" sz="1800" b="0" i="0" u="none" strike="noStrike" cap="none" noProof="0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here</a:t>
            </a:r>
            <a:r>
              <a:rPr lang="fr-CH" sz="1800" b="0" i="0" u="none" strike="noStrike" cap="none" noProof="0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.</a:t>
            </a:r>
            <a:endParaRPr lang="fr-CH" noProof="0"/>
          </a:p>
        </p:txBody>
      </p:sp>
      <p:cxnSp>
        <p:nvCxnSpPr>
          <p:cNvPr id="236" name="Google Shape;236;p20"/>
          <p:cNvCxnSpPr/>
          <p:nvPr/>
        </p:nvCxnSpPr>
        <p:spPr>
          <a:xfrm>
            <a:off x="13201650" y="1998028"/>
            <a:ext cx="3479006" cy="0"/>
          </a:xfrm>
          <a:prstGeom prst="straightConnector1">
            <a:avLst/>
          </a:prstGeom>
          <a:noFill/>
          <a:ln w="38100" cap="flat" cmpd="sng">
            <a:solidFill>
              <a:srgbClr val="F5EFE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7" name="Google Shape;237;p20"/>
          <p:cNvCxnSpPr/>
          <p:nvPr/>
        </p:nvCxnSpPr>
        <p:spPr>
          <a:xfrm>
            <a:off x="13201650" y="5029200"/>
            <a:ext cx="3479006" cy="0"/>
          </a:xfrm>
          <a:prstGeom prst="straightConnector1">
            <a:avLst/>
          </a:prstGeom>
          <a:noFill/>
          <a:ln w="38100" cap="flat" cmpd="sng">
            <a:solidFill>
              <a:srgbClr val="F5EFE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8" name="Google Shape;238;p20"/>
          <p:cNvCxnSpPr/>
          <p:nvPr/>
        </p:nvCxnSpPr>
        <p:spPr>
          <a:xfrm>
            <a:off x="13201650" y="8022273"/>
            <a:ext cx="3479006" cy="0"/>
          </a:xfrm>
          <a:prstGeom prst="straightConnector1">
            <a:avLst/>
          </a:prstGeom>
          <a:noFill/>
          <a:ln w="38100" cap="flat" cmpd="sng">
            <a:solidFill>
              <a:srgbClr val="F5EFE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885081D-0475-EFB0-5910-E8EDD0BF85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noProof="0" smtClean="0"/>
              <a:t>29</a:t>
            </a:fld>
            <a:endParaRPr lang="fr-CH" noProof="0"/>
          </a:p>
        </p:txBody>
      </p:sp>
    </p:spTree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412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9"/>
          <p:cNvGrpSpPr/>
          <p:nvPr/>
        </p:nvGrpSpPr>
        <p:grpSpPr>
          <a:xfrm>
            <a:off x="2277056" y="3600450"/>
            <a:ext cx="13733888" cy="3086100"/>
            <a:chOff x="0" y="0"/>
            <a:chExt cx="3617156" cy="812800"/>
          </a:xfrm>
        </p:grpSpPr>
        <p:sp>
          <p:nvSpPr>
            <p:cNvPr id="62" name="Google Shape;62;p9"/>
            <p:cNvSpPr/>
            <p:nvPr/>
          </p:nvSpPr>
          <p:spPr>
            <a:xfrm>
              <a:off x="0" y="0"/>
              <a:ext cx="3617156" cy="812800"/>
            </a:xfrm>
            <a:custGeom>
              <a:avLst/>
              <a:gdLst/>
              <a:ahLst/>
              <a:cxnLst/>
              <a:rect l="l" t="t" r="r" b="b"/>
              <a:pathLst>
                <a:path w="3617156" h="812800" extrusionOk="0">
                  <a:moveTo>
                    <a:pt x="0" y="0"/>
                  </a:moveTo>
                  <a:lnTo>
                    <a:pt x="3617156" y="0"/>
                  </a:lnTo>
                  <a:lnTo>
                    <a:pt x="36171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63" name="Google Shape;63;p9"/>
            <p:cNvSpPr txBox="1"/>
            <p:nvPr/>
          </p:nvSpPr>
          <p:spPr>
            <a:xfrm>
              <a:off x="0" y="9525"/>
              <a:ext cx="3617156" cy="803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" name="Google Shape;6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412027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 txBox="1"/>
          <p:nvPr/>
        </p:nvSpPr>
        <p:spPr>
          <a:xfrm>
            <a:off x="2707926" y="4362450"/>
            <a:ext cx="913042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80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Contexte du projet</a:t>
            </a:r>
            <a:endParaRPr lang="fr-CH" sz="8000" noProof="0"/>
          </a:p>
        </p:txBody>
      </p:sp>
      <p:cxnSp>
        <p:nvCxnSpPr>
          <p:cNvPr id="67" name="Google Shape;67;p9"/>
          <p:cNvCxnSpPr/>
          <p:nvPr/>
        </p:nvCxnSpPr>
        <p:spPr>
          <a:xfrm>
            <a:off x="11838353" y="5162550"/>
            <a:ext cx="2890284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9"/>
          <p:cNvSpPr txBox="1"/>
          <p:nvPr/>
        </p:nvSpPr>
        <p:spPr>
          <a:xfrm>
            <a:off x="15113013" y="4972050"/>
            <a:ext cx="5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001</a:t>
            </a:r>
            <a:endParaRPr lang="fr-CH" noProof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F5EAC12-E382-CF06-FEF1-A5CACAE3FF9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61413" y="9853635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z="2400" noProof="0" smtClean="0">
                <a:solidFill>
                  <a:schemeClr val="bg1"/>
                </a:solidFill>
              </a:rPr>
              <a:t>3</a:t>
            </a:fld>
            <a:endParaRPr lang="fr-CH" sz="2400" noProof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1"/>
          <p:cNvSpPr txBox="1"/>
          <p:nvPr/>
        </p:nvSpPr>
        <p:spPr>
          <a:xfrm>
            <a:off x="4346521" y="4419441"/>
            <a:ext cx="9594900" cy="13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5600" b="0" i="0" u="none" strike="noStrike" cap="none" noProof="0" err="1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write</a:t>
            </a:r>
            <a:r>
              <a:rPr lang="fr-CH" sz="5600" b="0" i="0" u="none" strike="noStrike" cap="none" noProof="0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 an original </a:t>
            </a:r>
            <a:r>
              <a:rPr lang="fr-CH" sz="5600" b="0" i="0" u="none" strike="noStrike" cap="none" noProof="0" err="1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statement</a:t>
            </a:r>
            <a:r>
              <a:rPr lang="fr-CH" sz="5600" b="0" i="0" u="none" strike="noStrike" cap="none" noProof="0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 or </a:t>
            </a:r>
            <a:r>
              <a:rPr lang="fr-CH" sz="5600" b="0" i="0" u="none" strike="noStrike" cap="none" noProof="0" err="1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inspiring</a:t>
            </a:r>
            <a:r>
              <a:rPr lang="fr-CH" sz="5600" b="0" i="0" u="none" strike="noStrike" cap="none" noProof="0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5600" b="0" i="0" u="none" strike="noStrike" cap="none" noProof="0" err="1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quote</a:t>
            </a:r>
            <a:r>
              <a:rPr lang="fr-CH" sz="5600" b="0" i="0" u="none" strike="noStrike" cap="none" noProof="0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.</a:t>
            </a:r>
            <a:endParaRPr lang="fr-CH" noProof="0"/>
          </a:p>
        </p:txBody>
      </p:sp>
      <p:sp>
        <p:nvSpPr>
          <p:cNvPr id="245" name="Google Shape;245;p21"/>
          <p:cNvSpPr txBox="1"/>
          <p:nvPr/>
        </p:nvSpPr>
        <p:spPr>
          <a:xfrm>
            <a:off x="2741618" y="6196510"/>
            <a:ext cx="12804764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0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— </a:t>
            </a:r>
            <a:r>
              <a:rPr lang="fr-CH" sz="1800" b="0" i="0" u="none" strike="noStrike" cap="none" noProof="0" err="1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Include</a:t>
            </a:r>
            <a:r>
              <a:rPr lang="fr-CH" sz="1800" b="0" i="0" u="none" strike="noStrike" cap="none" noProof="0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 a </a:t>
            </a:r>
            <a:r>
              <a:rPr lang="fr-CH" sz="1800" b="0" i="0" u="none" strike="noStrike" cap="none" noProof="0" err="1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credit</a:t>
            </a:r>
            <a:r>
              <a:rPr lang="fr-CH" sz="1800" b="0" i="0" u="none" strike="noStrike" cap="none" noProof="0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, citation, or </a:t>
            </a:r>
            <a:r>
              <a:rPr lang="fr-CH" sz="1800" b="0" i="0" u="none" strike="noStrike" cap="none" noProof="0" err="1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supporting</a:t>
            </a:r>
            <a:r>
              <a:rPr lang="fr-CH" sz="1800" b="0" i="0" u="none" strike="noStrike" cap="none" noProof="0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 message</a:t>
            </a:r>
            <a:endParaRPr lang="fr-CH" noProof="0"/>
          </a:p>
        </p:txBody>
      </p:sp>
      <p:sp>
        <p:nvSpPr>
          <p:cNvPr id="246" name="Google Shape;246;p21"/>
          <p:cNvSpPr txBox="1"/>
          <p:nvPr/>
        </p:nvSpPr>
        <p:spPr>
          <a:xfrm>
            <a:off x="6915280" y="3301489"/>
            <a:ext cx="4457400" cy="16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3032" b="0" i="0" u="none" strike="noStrike" cap="none" noProof="0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“</a:t>
            </a:r>
            <a:endParaRPr lang="fr-CH" noProof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036B8A6-BE7E-2ABD-7816-82F49D5168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noProof="0" smtClean="0"/>
              <a:t>30</a:t>
            </a:fld>
            <a:endParaRPr lang="fr-CH" noProof="0"/>
          </a:p>
        </p:txBody>
      </p:sp>
    </p:spTree>
  </p:cSld>
  <p:clrMapOvr>
    <a:masterClrMapping/>
  </p:clrMapOvr>
  <p:transition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86550"/>
            <a:ext cx="18288000" cy="1828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2" name="Google Shape;252;p22"/>
          <p:cNvGrpSpPr/>
          <p:nvPr/>
        </p:nvGrpSpPr>
        <p:grpSpPr>
          <a:xfrm>
            <a:off x="2277056" y="3600450"/>
            <a:ext cx="13733888" cy="3086100"/>
            <a:chOff x="0" y="0"/>
            <a:chExt cx="3617156" cy="812800"/>
          </a:xfrm>
        </p:grpSpPr>
        <p:sp>
          <p:nvSpPr>
            <p:cNvPr id="253" name="Google Shape;253;p22"/>
            <p:cNvSpPr/>
            <p:nvPr/>
          </p:nvSpPr>
          <p:spPr>
            <a:xfrm>
              <a:off x="0" y="0"/>
              <a:ext cx="3617156" cy="812800"/>
            </a:xfrm>
            <a:custGeom>
              <a:avLst/>
              <a:gdLst/>
              <a:ahLst/>
              <a:cxnLst/>
              <a:rect l="l" t="t" r="r" b="b"/>
              <a:pathLst>
                <a:path w="3617156" h="812800" extrusionOk="0">
                  <a:moveTo>
                    <a:pt x="0" y="0"/>
                  </a:moveTo>
                  <a:lnTo>
                    <a:pt x="3617156" y="0"/>
                  </a:lnTo>
                  <a:lnTo>
                    <a:pt x="36171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254" name="Google Shape;254;p22"/>
            <p:cNvSpPr txBox="1"/>
            <p:nvPr/>
          </p:nvSpPr>
          <p:spPr>
            <a:xfrm>
              <a:off x="0" y="9525"/>
              <a:ext cx="3617156" cy="803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55" name="Google Shape;25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2"/>
          <p:cNvSpPr txBox="1"/>
          <p:nvPr/>
        </p:nvSpPr>
        <p:spPr>
          <a:xfrm>
            <a:off x="1028700" y="4824730"/>
            <a:ext cx="7683045" cy="742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56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Contact Us</a:t>
            </a:r>
            <a:endParaRPr lang="fr-CH" noProof="0"/>
          </a:p>
        </p:txBody>
      </p:sp>
      <p:sp>
        <p:nvSpPr>
          <p:cNvPr id="257" name="Google Shape;257;p22"/>
          <p:cNvSpPr txBox="1"/>
          <p:nvPr/>
        </p:nvSpPr>
        <p:spPr>
          <a:xfrm>
            <a:off x="9493535" y="4422132"/>
            <a:ext cx="776576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123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Anywhere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St.,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Any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City,ST</a:t>
            </a: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12345</a:t>
            </a:r>
            <a:endParaRPr lang="fr-CH" noProof="0"/>
          </a:p>
        </p:txBody>
      </p:sp>
      <p:sp>
        <p:nvSpPr>
          <p:cNvPr id="258" name="Google Shape;258;p22"/>
          <p:cNvSpPr txBox="1"/>
          <p:nvPr/>
        </p:nvSpPr>
        <p:spPr>
          <a:xfrm>
            <a:off x="9493535" y="4720904"/>
            <a:ext cx="4892954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123-456-7890</a:t>
            </a:r>
            <a:endParaRPr lang="fr-CH" noProof="0"/>
          </a:p>
        </p:txBody>
      </p:sp>
      <p:sp>
        <p:nvSpPr>
          <p:cNvPr id="259" name="Google Shape;259;p22"/>
          <p:cNvSpPr txBox="1"/>
          <p:nvPr/>
        </p:nvSpPr>
        <p:spPr>
          <a:xfrm>
            <a:off x="9493535" y="5019675"/>
            <a:ext cx="6606188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hello@reallygreatsite.com</a:t>
            </a:r>
            <a:endParaRPr lang="fr-CH" noProof="0"/>
          </a:p>
        </p:txBody>
      </p:sp>
      <p:sp>
        <p:nvSpPr>
          <p:cNvPr id="260" name="Google Shape;260;p22"/>
          <p:cNvSpPr txBox="1"/>
          <p:nvPr/>
        </p:nvSpPr>
        <p:spPr>
          <a:xfrm>
            <a:off x="9493535" y="5617218"/>
            <a:ext cx="4892954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reallygreatsite.com</a:t>
            </a:r>
            <a:endParaRPr lang="fr-CH" noProof="0"/>
          </a:p>
        </p:txBody>
      </p:sp>
      <p:sp>
        <p:nvSpPr>
          <p:cNvPr id="261" name="Google Shape;261;p22"/>
          <p:cNvSpPr txBox="1"/>
          <p:nvPr/>
        </p:nvSpPr>
        <p:spPr>
          <a:xfrm>
            <a:off x="9493535" y="5318446"/>
            <a:ext cx="4892954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@reallygreatsite</a:t>
            </a:r>
            <a:endParaRPr lang="fr-CH" noProof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A0FD089-5BC3-7B0A-7079-B4C7D9CC6A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noProof="0" smtClean="0"/>
              <a:t>31</a:t>
            </a:fld>
            <a:endParaRPr lang="fr-CH" noProof="0"/>
          </a:p>
        </p:txBody>
      </p:sp>
    </p:spTree>
  </p:cSld>
  <p:clrMapOvr>
    <a:masterClrMapping/>
  </p:clrMapOvr>
  <p:transition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" name="Google Shape;267;p23"/>
          <p:cNvGrpSpPr/>
          <p:nvPr/>
        </p:nvGrpSpPr>
        <p:grpSpPr>
          <a:xfrm>
            <a:off x="774218" y="2177400"/>
            <a:ext cx="5097641" cy="7508818"/>
            <a:chOff x="0" y="-28575"/>
            <a:chExt cx="1342589" cy="1977631"/>
          </a:xfrm>
        </p:grpSpPr>
        <p:sp>
          <p:nvSpPr>
            <p:cNvPr id="268" name="Google Shape;268;p23"/>
            <p:cNvSpPr/>
            <p:nvPr/>
          </p:nvSpPr>
          <p:spPr>
            <a:xfrm>
              <a:off x="0" y="0"/>
              <a:ext cx="1342589" cy="1949056"/>
            </a:xfrm>
            <a:custGeom>
              <a:avLst/>
              <a:gdLst/>
              <a:ahLst/>
              <a:cxnLst/>
              <a:rect l="l" t="t" r="r" b="b"/>
              <a:pathLst>
                <a:path w="1342589" h="1949056" extrusionOk="0">
                  <a:moveTo>
                    <a:pt x="36449" y="0"/>
                  </a:moveTo>
                  <a:lnTo>
                    <a:pt x="1306139" y="0"/>
                  </a:lnTo>
                  <a:cubicBezTo>
                    <a:pt x="1315806" y="0"/>
                    <a:pt x="1325077" y="3840"/>
                    <a:pt x="1331913" y="10676"/>
                  </a:cubicBezTo>
                  <a:cubicBezTo>
                    <a:pt x="1338748" y="17511"/>
                    <a:pt x="1342589" y="26782"/>
                    <a:pt x="1342589" y="36449"/>
                  </a:cubicBezTo>
                  <a:lnTo>
                    <a:pt x="1342589" y="1912607"/>
                  </a:lnTo>
                  <a:cubicBezTo>
                    <a:pt x="1342589" y="1932737"/>
                    <a:pt x="1326270" y="1949056"/>
                    <a:pt x="1306139" y="1949056"/>
                  </a:cubicBezTo>
                  <a:lnTo>
                    <a:pt x="36449" y="1949056"/>
                  </a:lnTo>
                  <a:cubicBezTo>
                    <a:pt x="16319" y="1949056"/>
                    <a:pt x="0" y="1932737"/>
                    <a:pt x="0" y="1912607"/>
                  </a:cubicBezTo>
                  <a:lnTo>
                    <a:pt x="0" y="36449"/>
                  </a:lnTo>
                  <a:cubicBezTo>
                    <a:pt x="0" y="16319"/>
                    <a:pt x="16319" y="0"/>
                    <a:pt x="3644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2923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/>
            </a:p>
          </p:txBody>
        </p:sp>
        <p:sp>
          <p:nvSpPr>
            <p:cNvPr id="269" name="Google Shape;269;p23"/>
            <p:cNvSpPr txBox="1"/>
            <p:nvPr/>
          </p:nvSpPr>
          <p:spPr>
            <a:xfrm>
              <a:off x="0" y="-28575"/>
              <a:ext cx="1342589" cy="19776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0" name="Google Shape;270;p23"/>
          <p:cNvGrpSpPr/>
          <p:nvPr/>
        </p:nvGrpSpPr>
        <p:grpSpPr>
          <a:xfrm>
            <a:off x="6109984" y="2177400"/>
            <a:ext cx="11512980" cy="7508818"/>
            <a:chOff x="0" y="-28575"/>
            <a:chExt cx="3032225" cy="1977631"/>
          </a:xfrm>
        </p:grpSpPr>
        <p:sp>
          <p:nvSpPr>
            <p:cNvPr id="271" name="Google Shape;271;p23"/>
            <p:cNvSpPr/>
            <p:nvPr/>
          </p:nvSpPr>
          <p:spPr>
            <a:xfrm>
              <a:off x="0" y="0"/>
              <a:ext cx="3032225" cy="1949056"/>
            </a:xfrm>
            <a:custGeom>
              <a:avLst/>
              <a:gdLst/>
              <a:ahLst/>
              <a:cxnLst/>
              <a:rect l="l" t="t" r="r" b="b"/>
              <a:pathLst>
                <a:path w="3032225" h="1949056" extrusionOk="0">
                  <a:moveTo>
                    <a:pt x="16139" y="0"/>
                  </a:moveTo>
                  <a:lnTo>
                    <a:pt x="3016086" y="0"/>
                  </a:lnTo>
                  <a:cubicBezTo>
                    <a:pt x="3020366" y="0"/>
                    <a:pt x="3024471" y="1700"/>
                    <a:pt x="3027498" y="4727"/>
                  </a:cubicBezTo>
                  <a:cubicBezTo>
                    <a:pt x="3030525" y="7754"/>
                    <a:pt x="3032225" y="11859"/>
                    <a:pt x="3032225" y="16139"/>
                  </a:cubicBezTo>
                  <a:lnTo>
                    <a:pt x="3032225" y="1932917"/>
                  </a:lnTo>
                  <a:cubicBezTo>
                    <a:pt x="3032225" y="1937197"/>
                    <a:pt x="3030525" y="1941302"/>
                    <a:pt x="3027498" y="1944329"/>
                  </a:cubicBezTo>
                  <a:cubicBezTo>
                    <a:pt x="3024471" y="1947356"/>
                    <a:pt x="3020366" y="1949056"/>
                    <a:pt x="3016086" y="1949056"/>
                  </a:cubicBezTo>
                  <a:lnTo>
                    <a:pt x="16139" y="1949056"/>
                  </a:lnTo>
                  <a:cubicBezTo>
                    <a:pt x="11859" y="1949056"/>
                    <a:pt x="7754" y="1947356"/>
                    <a:pt x="4727" y="1944329"/>
                  </a:cubicBezTo>
                  <a:cubicBezTo>
                    <a:pt x="1700" y="1941302"/>
                    <a:pt x="0" y="1937197"/>
                    <a:pt x="0" y="1932917"/>
                  </a:cubicBezTo>
                  <a:lnTo>
                    <a:pt x="0" y="16139"/>
                  </a:lnTo>
                  <a:cubicBezTo>
                    <a:pt x="0" y="11859"/>
                    <a:pt x="1700" y="7754"/>
                    <a:pt x="4727" y="4727"/>
                  </a:cubicBezTo>
                  <a:cubicBezTo>
                    <a:pt x="7754" y="1700"/>
                    <a:pt x="11859" y="0"/>
                    <a:pt x="161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2923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/>
            </a:p>
          </p:txBody>
        </p:sp>
        <p:sp>
          <p:nvSpPr>
            <p:cNvPr id="272" name="Google Shape;272;p23"/>
            <p:cNvSpPr txBox="1"/>
            <p:nvPr/>
          </p:nvSpPr>
          <p:spPr>
            <a:xfrm>
              <a:off x="0" y="-28575"/>
              <a:ext cx="3032225" cy="19776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3" name="Google Shape;273;p23"/>
          <p:cNvGrpSpPr/>
          <p:nvPr/>
        </p:nvGrpSpPr>
        <p:grpSpPr>
          <a:xfrm>
            <a:off x="1139005" y="2458118"/>
            <a:ext cx="4368067" cy="755733"/>
            <a:chOff x="0" y="-28575"/>
            <a:chExt cx="1150437" cy="199041"/>
          </a:xfrm>
        </p:grpSpPr>
        <p:sp>
          <p:nvSpPr>
            <p:cNvPr id="274" name="Google Shape;274;p23"/>
            <p:cNvSpPr/>
            <p:nvPr/>
          </p:nvSpPr>
          <p:spPr>
            <a:xfrm>
              <a:off x="0" y="0"/>
              <a:ext cx="1150437" cy="170466"/>
            </a:xfrm>
            <a:custGeom>
              <a:avLst/>
              <a:gdLst/>
              <a:ahLst/>
              <a:cxnLst/>
              <a:rect l="l" t="t" r="r" b="b"/>
              <a:pathLst>
                <a:path w="1150437" h="170466" extrusionOk="0">
                  <a:moveTo>
                    <a:pt x="31903" y="0"/>
                  </a:moveTo>
                  <a:lnTo>
                    <a:pt x="1118534" y="0"/>
                  </a:lnTo>
                  <a:cubicBezTo>
                    <a:pt x="1126995" y="0"/>
                    <a:pt x="1135110" y="3361"/>
                    <a:pt x="1141093" y="9344"/>
                  </a:cubicBezTo>
                  <a:cubicBezTo>
                    <a:pt x="1147076" y="15327"/>
                    <a:pt x="1150437" y="23442"/>
                    <a:pt x="1150437" y="31903"/>
                  </a:cubicBezTo>
                  <a:lnTo>
                    <a:pt x="1150437" y="138563"/>
                  </a:lnTo>
                  <a:cubicBezTo>
                    <a:pt x="1150437" y="147024"/>
                    <a:pt x="1147076" y="155139"/>
                    <a:pt x="1141093" y="161122"/>
                  </a:cubicBezTo>
                  <a:cubicBezTo>
                    <a:pt x="1135110" y="167104"/>
                    <a:pt x="1126995" y="170466"/>
                    <a:pt x="1118534" y="170466"/>
                  </a:cubicBezTo>
                  <a:lnTo>
                    <a:pt x="31903" y="170466"/>
                  </a:lnTo>
                  <a:cubicBezTo>
                    <a:pt x="23442" y="170466"/>
                    <a:pt x="15327" y="167104"/>
                    <a:pt x="9344" y="161122"/>
                  </a:cubicBezTo>
                  <a:cubicBezTo>
                    <a:pt x="3361" y="155139"/>
                    <a:pt x="0" y="147024"/>
                    <a:pt x="0" y="138563"/>
                  </a:cubicBezTo>
                  <a:lnTo>
                    <a:pt x="0" y="31903"/>
                  </a:lnTo>
                  <a:cubicBezTo>
                    <a:pt x="0" y="23442"/>
                    <a:pt x="3361" y="15327"/>
                    <a:pt x="9344" y="9344"/>
                  </a:cubicBezTo>
                  <a:cubicBezTo>
                    <a:pt x="15327" y="3361"/>
                    <a:pt x="23442" y="0"/>
                    <a:pt x="319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29231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/>
            </a:p>
          </p:txBody>
        </p:sp>
        <p:sp>
          <p:nvSpPr>
            <p:cNvPr id="275" name="Google Shape;275;p23"/>
            <p:cNvSpPr txBox="1"/>
            <p:nvPr/>
          </p:nvSpPr>
          <p:spPr>
            <a:xfrm>
              <a:off x="0" y="-28575"/>
              <a:ext cx="1150437" cy="1990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6" name="Google Shape;276;p23"/>
          <p:cNvGrpSpPr/>
          <p:nvPr/>
        </p:nvGrpSpPr>
        <p:grpSpPr>
          <a:xfrm>
            <a:off x="9682440" y="2458118"/>
            <a:ext cx="4368067" cy="755733"/>
            <a:chOff x="0" y="-28575"/>
            <a:chExt cx="1150437" cy="199041"/>
          </a:xfrm>
        </p:grpSpPr>
        <p:sp>
          <p:nvSpPr>
            <p:cNvPr id="277" name="Google Shape;277;p23"/>
            <p:cNvSpPr/>
            <p:nvPr/>
          </p:nvSpPr>
          <p:spPr>
            <a:xfrm>
              <a:off x="0" y="0"/>
              <a:ext cx="1150437" cy="170466"/>
            </a:xfrm>
            <a:custGeom>
              <a:avLst/>
              <a:gdLst/>
              <a:ahLst/>
              <a:cxnLst/>
              <a:rect l="l" t="t" r="r" b="b"/>
              <a:pathLst>
                <a:path w="1150437" h="170466" extrusionOk="0">
                  <a:moveTo>
                    <a:pt x="31903" y="0"/>
                  </a:moveTo>
                  <a:lnTo>
                    <a:pt x="1118534" y="0"/>
                  </a:lnTo>
                  <a:cubicBezTo>
                    <a:pt x="1126995" y="0"/>
                    <a:pt x="1135110" y="3361"/>
                    <a:pt x="1141093" y="9344"/>
                  </a:cubicBezTo>
                  <a:cubicBezTo>
                    <a:pt x="1147076" y="15327"/>
                    <a:pt x="1150437" y="23442"/>
                    <a:pt x="1150437" y="31903"/>
                  </a:cubicBezTo>
                  <a:lnTo>
                    <a:pt x="1150437" y="138563"/>
                  </a:lnTo>
                  <a:cubicBezTo>
                    <a:pt x="1150437" y="147024"/>
                    <a:pt x="1147076" y="155139"/>
                    <a:pt x="1141093" y="161122"/>
                  </a:cubicBezTo>
                  <a:cubicBezTo>
                    <a:pt x="1135110" y="167104"/>
                    <a:pt x="1126995" y="170466"/>
                    <a:pt x="1118534" y="170466"/>
                  </a:cubicBezTo>
                  <a:lnTo>
                    <a:pt x="31903" y="170466"/>
                  </a:lnTo>
                  <a:cubicBezTo>
                    <a:pt x="23442" y="170466"/>
                    <a:pt x="15327" y="167104"/>
                    <a:pt x="9344" y="161122"/>
                  </a:cubicBezTo>
                  <a:cubicBezTo>
                    <a:pt x="3361" y="155139"/>
                    <a:pt x="0" y="147024"/>
                    <a:pt x="0" y="138563"/>
                  </a:cubicBezTo>
                  <a:lnTo>
                    <a:pt x="0" y="31903"/>
                  </a:lnTo>
                  <a:cubicBezTo>
                    <a:pt x="0" y="23442"/>
                    <a:pt x="3361" y="15327"/>
                    <a:pt x="9344" y="9344"/>
                  </a:cubicBezTo>
                  <a:cubicBezTo>
                    <a:pt x="15327" y="3361"/>
                    <a:pt x="23442" y="0"/>
                    <a:pt x="319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29231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/>
            </a:p>
          </p:txBody>
        </p:sp>
        <p:sp>
          <p:nvSpPr>
            <p:cNvPr id="278" name="Google Shape;278;p23"/>
            <p:cNvSpPr txBox="1"/>
            <p:nvPr/>
          </p:nvSpPr>
          <p:spPr>
            <a:xfrm>
              <a:off x="0" y="-28575"/>
              <a:ext cx="1150437" cy="1990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9" name="Google Shape;279;p23"/>
          <p:cNvGrpSpPr/>
          <p:nvPr/>
        </p:nvGrpSpPr>
        <p:grpSpPr>
          <a:xfrm>
            <a:off x="1139005" y="7092517"/>
            <a:ext cx="4368067" cy="755733"/>
            <a:chOff x="0" y="-28575"/>
            <a:chExt cx="1150437" cy="199041"/>
          </a:xfrm>
        </p:grpSpPr>
        <p:sp>
          <p:nvSpPr>
            <p:cNvPr id="280" name="Google Shape;280;p23"/>
            <p:cNvSpPr/>
            <p:nvPr/>
          </p:nvSpPr>
          <p:spPr>
            <a:xfrm>
              <a:off x="0" y="0"/>
              <a:ext cx="1150437" cy="170466"/>
            </a:xfrm>
            <a:custGeom>
              <a:avLst/>
              <a:gdLst/>
              <a:ahLst/>
              <a:cxnLst/>
              <a:rect l="l" t="t" r="r" b="b"/>
              <a:pathLst>
                <a:path w="1150437" h="170466" extrusionOk="0">
                  <a:moveTo>
                    <a:pt x="31903" y="0"/>
                  </a:moveTo>
                  <a:lnTo>
                    <a:pt x="1118534" y="0"/>
                  </a:lnTo>
                  <a:cubicBezTo>
                    <a:pt x="1126995" y="0"/>
                    <a:pt x="1135110" y="3361"/>
                    <a:pt x="1141093" y="9344"/>
                  </a:cubicBezTo>
                  <a:cubicBezTo>
                    <a:pt x="1147076" y="15327"/>
                    <a:pt x="1150437" y="23442"/>
                    <a:pt x="1150437" y="31903"/>
                  </a:cubicBezTo>
                  <a:lnTo>
                    <a:pt x="1150437" y="138563"/>
                  </a:lnTo>
                  <a:cubicBezTo>
                    <a:pt x="1150437" y="147024"/>
                    <a:pt x="1147076" y="155139"/>
                    <a:pt x="1141093" y="161122"/>
                  </a:cubicBezTo>
                  <a:cubicBezTo>
                    <a:pt x="1135110" y="167104"/>
                    <a:pt x="1126995" y="170466"/>
                    <a:pt x="1118534" y="170466"/>
                  </a:cubicBezTo>
                  <a:lnTo>
                    <a:pt x="31903" y="170466"/>
                  </a:lnTo>
                  <a:cubicBezTo>
                    <a:pt x="23442" y="170466"/>
                    <a:pt x="15327" y="167104"/>
                    <a:pt x="9344" y="161122"/>
                  </a:cubicBezTo>
                  <a:cubicBezTo>
                    <a:pt x="3361" y="155139"/>
                    <a:pt x="0" y="147024"/>
                    <a:pt x="0" y="138563"/>
                  </a:cubicBezTo>
                  <a:lnTo>
                    <a:pt x="0" y="31903"/>
                  </a:lnTo>
                  <a:cubicBezTo>
                    <a:pt x="0" y="23442"/>
                    <a:pt x="3361" y="15327"/>
                    <a:pt x="9344" y="9344"/>
                  </a:cubicBezTo>
                  <a:cubicBezTo>
                    <a:pt x="15327" y="3361"/>
                    <a:pt x="23442" y="0"/>
                    <a:pt x="319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29231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/>
            </a:p>
          </p:txBody>
        </p:sp>
        <p:sp>
          <p:nvSpPr>
            <p:cNvPr id="281" name="Google Shape;281;p23"/>
            <p:cNvSpPr txBox="1"/>
            <p:nvPr/>
          </p:nvSpPr>
          <p:spPr>
            <a:xfrm>
              <a:off x="0" y="-28575"/>
              <a:ext cx="1150437" cy="1990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2" name="Google Shape;282;p23"/>
          <p:cNvGrpSpPr/>
          <p:nvPr/>
        </p:nvGrpSpPr>
        <p:grpSpPr>
          <a:xfrm>
            <a:off x="3446451" y="8173666"/>
            <a:ext cx="754204" cy="780719"/>
            <a:chOff x="0" y="-28575"/>
            <a:chExt cx="812800" cy="841375"/>
          </a:xfrm>
        </p:grpSpPr>
        <p:sp>
          <p:nvSpPr>
            <p:cNvPr id="283" name="Google Shape;283;p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06400" y="0"/>
                  </a:lnTo>
                  <a:cubicBezTo>
                    <a:pt x="630849" y="0"/>
                    <a:pt x="812800" y="181951"/>
                    <a:pt x="812800" y="406400"/>
                  </a:cubicBezTo>
                  <a:lnTo>
                    <a:pt x="812800" y="406400"/>
                  </a:lnTo>
                  <a:cubicBezTo>
                    <a:pt x="812800" y="630849"/>
                    <a:pt x="630849" y="812800"/>
                    <a:pt x="406400" y="812800"/>
                  </a:cubicBezTo>
                  <a:lnTo>
                    <a:pt x="406400" y="812800"/>
                  </a:lnTo>
                  <a:cubicBezTo>
                    <a:pt x="181951" y="812800"/>
                    <a:pt x="0" y="630849"/>
                    <a:pt x="0" y="406400"/>
                  </a:cubicBezTo>
                  <a:lnTo>
                    <a:pt x="0" y="406400"/>
                  </a:lnTo>
                  <a:cubicBezTo>
                    <a:pt x="0" y="181951"/>
                    <a:pt x="181951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 cmpd="sng">
              <a:solidFill>
                <a:srgbClr val="2923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/>
            </a:p>
          </p:txBody>
        </p:sp>
        <p:sp>
          <p:nvSpPr>
            <p:cNvPr id="284" name="Google Shape;284;p2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5" name="Google Shape;285;p23"/>
          <p:cNvSpPr txBox="1"/>
          <p:nvPr/>
        </p:nvSpPr>
        <p:spPr>
          <a:xfrm>
            <a:off x="1232396" y="3455296"/>
            <a:ext cx="4181285" cy="510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7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This </a:t>
            </a:r>
            <a:r>
              <a:rPr lang="fr-CH" sz="17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presentation</a:t>
            </a:r>
            <a:r>
              <a:rPr lang="fr-CH" sz="17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7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template</a:t>
            </a:r>
            <a:endParaRPr lang="fr-CH" noProof="0"/>
          </a:p>
          <a:p>
            <a:pPr marL="0" marR="0" lvl="0" indent="0" algn="ctr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7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uses the </a:t>
            </a:r>
            <a:r>
              <a:rPr lang="fr-CH" sz="17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following</a:t>
            </a:r>
            <a:r>
              <a:rPr lang="fr-CH" sz="17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free fonts:</a:t>
            </a:r>
            <a:endParaRPr lang="fr-CH" noProof="0"/>
          </a:p>
        </p:txBody>
      </p:sp>
      <p:sp>
        <p:nvSpPr>
          <p:cNvPr id="286" name="Google Shape;286;p23"/>
          <p:cNvSpPr txBox="1"/>
          <p:nvPr/>
        </p:nvSpPr>
        <p:spPr>
          <a:xfrm>
            <a:off x="1175455" y="6548106"/>
            <a:ext cx="4368067" cy="252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7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You can </a:t>
            </a:r>
            <a:r>
              <a:rPr lang="fr-CH" sz="17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find</a:t>
            </a:r>
            <a:r>
              <a:rPr lang="fr-CH" sz="17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7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these</a:t>
            </a:r>
            <a:r>
              <a:rPr lang="fr-CH" sz="17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fonts online </a:t>
            </a:r>
            <a:r>
              <a:rPr lang="fr-CH" sz="17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too</a:t>
            </a:r>
            <a:r>
              <a:rPr lang="fr-CH" sz="17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.</a:t>
            </a:r>
            <a:endParaRPr lang="fr-CH" noProof="0"/>
          </a:p>
        </p:txBody>
      </p:sp>
      <p:sp>
        <p:nvSpPr>
          <p:cNvPr id="287" name="Google Shape;287;p23"/>
          <p:cNvSpPr txBox="1"/>
          <p:nvPr/>
        </p:nvSpPr>
        <p:spPr>
          <a:xfrm>
            <a:off x="1102555" y="4649802"/>
            <a:ext cx="4440966" cy="49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2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749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ALATSI</a:t>
            </a:r>
            <a:endParaRPr lang="fr-CH" noProof="0"/>
          </a:p>
        </p:txBody>
      </p:sp>
      <p:sp>
        <p:nvSpPr>
          <p:cNvPr id="288" name="Google Shape;288;p23"/>
          <p:cNvSpPr txBox="1"/>
          <p:nvPr/>
        </p:nvSpPr>
        <p:spPr>
          <a:xfrm>
            <a:off x="4210005" y="1446041"/>
            <a:ext cx="9867990" cy="327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22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199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Use </a:t>
            </a:r>
            <a:r>
              <a:rPr lang="fr-CH" sz="2199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these</a:t>
            </a:r>
            <a:r>
              <a:rPr lang="fr-CH" sz="2199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design </a:t>
            </a:r>
            <a:r>
              <a:rPr lang="fr-CH" sz="2199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resources</a:t>
            </a:r>
            <a:r>
              <a:rPr lang="fr-CH" sz="2199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in </a:t>
            </a:r>
            <a:r>
              <a:rPr lang="fr-CH" sz="2199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your</a:t>
            </a:r>
            <a:r>
              <a:rPr lang="fr-CH" sz="2199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2199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Canva</a:t>
            </a:r>
            <a:r>
              <a:rPr lang="fr-CH" sz="2199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2199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Presentation</a:t>
            </a:r>
            <a:r>
              <a:rPr lang="fr-CH" sz="2199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.</a:t>
            </a:r>
            <a:endParaRPr lang="fr-CH" noProof="0"/>
          </a:p>
        </p:txBody>
      </p:sp>
      <p:sp>
        <p:nvSpPr>
          <p:cNvPr id="289" name="Google Shape;289;p23"/>
          <p:cNvSpPr txBox="1"/>
          <p:nvPr/>
        </p:nvSpPr>
        <p:spPr>
          <a:xfrm>
            <a:off x="11706206" y="9915836"/>
            <a:ext cx="5916757" cy="175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r" rtl="0">
              <a:lnSpc>
                <a:spcPct val="122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99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DON'T FORGET TO DELETE THIS PAGE BEFORE PRESENTING. </a:t>
            </a:r>
            <a:endParaRPr lang="fr-CH" noProof="0"/>
          </a:p>
        </p:txBody>
      </p:sp>
      <p:sp>
        <p:nvSpPr>
          <p:cNvPr id="290" name="Google Shape;290;p23"/>
          <p:cNvSpPr txBox="1"/>
          <p:nvPr/>
        </p:nvSpPr>
        <p:spPr>
          <a:xfrm>
            <a:off x="5469973" y="562949"/>
            <a:ext cx="7348055" cy="857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6399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Resource Page</a:t>
            </a:r>
            <a:endParaRPr lang="fr-CH" noProof="0"/>
          </a:p>
        </p:txBody>
      </p:sp>
      <p:sp>
        <p:nvSpPr>
          <p:cNvPr id="291" name="Google Shape;291;p23"/>
          <p:cNvSpPr txBox="1"/>
          <p:nvPr/>
        </p:nvSpPr>
        <p:spPr>
          <a:xfrm>
            <a:off x="1747770" y="2693383"/>
            <a:ext cx="3150536" cy="38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99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FONTS</a:t>
            </a:r>
            <a:endParaRPr lang="fr-CH" noProof="0"/>
          </a:p>
        </p:txBody>
      </p:sp>
      <p:sp>
        <p:nvSpPr>
          <p:cNvPr id="292" name="Google Shape;292;p23"/>
          <p:cNvSpPr txBox="1"/>
          <p:nvPr/>
        </p:nvSpPr>
        <p:spPr>
          <a:xfrm>
            <a:off x="10291206" y="2693383"/>
            <a:ext cx="3150536" cy="38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99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DESIGN ELEMENTS</a:t>
            </a:r>
            <a:endParaRPr lang="fr-CH" noProof="0"/>
          </a:p>
        </p:txBody>
      </p:sp>
      <p:sp>
        <p:nvSpPr>
          <p:cNvPr id="293" name="Google Shape;293;p23"/>
          <p:cNvSpPr txBox="1"/>
          <p:nvPr/>
        </p:nvSpPr>
        <p:spPr>
          <a:xfrm>
            <a:off x="1747770" y="7296522"/>
            <a:ext cx="3150536" cy="38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99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COLORS</a:t>
            </a:r>
            <a:endParaRPr lang="fr-CH" noProof="0"/>
          </a:p>
        </p:txBody>
      </p:sp>
      <p:sp>
        <p:nvSpPr>
          <p:cNvPr id="294" name="Google Shape;294;p23"/>
          <p:cNvSpPr txBox="1"/>
          <p:nvPr/>
        </p:nvSpPr>
        <p:spPr>
          <a:xfrm>
            <a:off x="3212867" y="9087358"/>
            <a:ext cx="1221374" cy="17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3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#FFFFFF</a:t>
            </a:r>
            <a:endParaRPr lang="fr-CH" noProof="0"/>
          </a:p>
        </p:txBody>
      </p:sp>
      <p:grpSp>
        <p:nvGrpSpPr>
          <p:cNvPr id="295" name="Google Shape;295;p23"/>
          <p:cNvGrpSpPr/>
          <p:nvPr/>
        </p:nvGrpSpPr>
        <p:grpSpPr>
          <a:xfrm>
            <a:off x="2445421" y="8173666"/>
            <a:ext cx="754204" cy="780719"/>
            <a:chOff x="0" y="-28575"/>
            <a:chExt cx="812800" cy="841375"/>
          </a:xfrm>
        </p:grpSpPr>
        <p:sp>
          <p:nvSpPr>
            <p:cNvPr id="296" name="Google Shape;296;p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06400" y="0"/>
                  </a:lnTo>
                  <a:cubicBezTo>
                    <a:pt x="630849" y="0"/>
                    <a:pt x="812800" y="181951"/>
                    <a:pt x="812800" y="406400"/>
                  </a:cubicBezTo>
                  <a:lnTo>
                    <a:pt x="812800" y="406400"/>
                  </a:lnTo>
                  <a:cubicBezTo>
                    <a:pt x="812800" y="630849"/>
                    <a:pt x="630849" y="812800"/>
                    <a:pt x="406400" y="812800"/>
                  </a:cubicBezTo>
                  <a:lnTo>
                    <a:pt x="406400" y="812800"/>
                  </a:lnTo>
                  <a:cubicBezTo>
                    <a:pt x="181951" y="812800"/>
                    <a:pt x="0" y="630849"/>
                    <a:pt x="0" y="406400"/>
                  </a:cubicBezTo>
                  <a:lnTo>
                    <a:pt x="0" y="406400"/>
                  </a:lnTo>
                  <a:cubicBezTo>
                    <a:pt x="0" y="181951"/>
                    <a:pt x="181951" y="0"/>
                    <a:pt x="406400" y="0"/>
                  </a:cubicBezTo>
                  <a:close/>
                </a:path>
              </a:pathLst>
            </a:custGeom>
            <a:solidFill>
              <a:srgbClr val="292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/>
            </a:p>
          </p:txBody>
        </p:sp>
        <p:sp>
          <p:nvSpPr>
            <p:cNvPr id="297" name="Google Shape;297;p2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" name="Google Shape;298;p23"/>
          <p:cNvSpPr txBox="1"/>
          <p:nvPr/>
        </p:nvSpPr>
        <p:spPr>
          <a:xfrm>
            <a:off x="2211836" y="9087358"/>
            <a:ext cx="1221374" cy="17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3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#29231E</a:t>
            </a:r>
            <a:endParaRPr lang="fr-CH" noProof="0"/>
          </a:p>
        </p:txBody>
      </p:sp>
      <p:grpSp>
        <p:nvGrpSpPr>
          <p:cNvPr id="299" name="Google Shape;299;p23"/>
          <p:cNvGrpSpPr/>
          <p:nvPr/>
        </p:nvGrpSpPr>
        <p:grpSpPr>
          <a:xfrm>
            <a:off x="6712288" y="3856380"/>
            <a:ext cx="10308370" cy="4720903"/>
            <a:chOff x="0" y="0"/>
            <a:chExt cx="13744493" cy="6294537"/>
          </a:xfrm>
        </p:grpSpPr>
        <p:sp>
          <p:nvSpPr>
            <p:cNvPr id="300" name="Google Shape;300;p23"/>
            <p:cNvSpPr/>
            <p:nvPr/>
          </p:nvSpPr>
          <p:spPr>
            <a:xfrm>
              <a:off x="11214879" y="1830530"/>
              <a:ext cx="966416" cy="831118"/>
            </a:xfrm>
            <a:custGeom>
              <a:avLst/>
              <a:gdLst/>
              <a:ahLst/>
              <a:cxnLst/>
              <a:rect l="l" t="t" r="r" b="b"/>
              <a:pathLst>
                <a:path w="966416" h="831118" extrusionOk="0">
                  <a:moveTo>
                    <a:pt x="0" y="0"/>
                  </a:moveTo>
                  <a:lnTo>
                    <a:pt x="966417" y="0"/>
                  </a:lnTo>
                  <a:lnTo>
                    <a:pt x="966417" y="831118"/>
                  </a:lnTo>
                  <a:lnTo>
                    <a:pt x="0" y="83111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301" name="Google Shape;301;p23"/>
            <p:cNvSpPr/>
            <p:nvPr/>
          </p:nvSpPr>
          <p:spPr>
            <a:xfrm>
              <a:off x="12981936" y="3436603"/>
              <a:ext cx="686872" cy="949194"/>
            </a:xfrm>
            <a:custGeom>
              <a:avLst/>
              <a:gdLst/>
              <a:ahLst/>
              <a:cxnLst/>
              <a:rect l="l" t="t" r="r" b="b"/>
              <a:pathLst>
                <a:path w="686872" h="949194" extrusionOk="0">
                  <a:moveTo>
                    <a:pt x="0" y="0"/>
                  </a:moveTo>
                  <a:lnTo>
                    <a:pt x="686872" y="0"/>
                  </a:lnTo>
                  <a:lnTo>
                    <a:pt x="686872" y="949194"/>
                  </a:lnTo>
                  <a:lnTo>
                    <a:pt x="0" y="94919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302" name="Google Shape;302;p23"/>
            <p:cNvSpPr/>
            <p:nvPr/>
          </p:nvSpPr>
          <p:spPr>
            <a:xfrm>
              <a:off x="11415585" y="3537730"/>
              <a:ext cx="565892" cy="848067"/>
            </a:xfrm>
            <a:custGeom>
              <a:avLst/>
              <a:gdLst/>
              <a:ahLst/>
              <a:cxnLst/>
              <a:rect l="l" t="t" r="r" b="b"/>
              <a:pathLst>
                <a:path w="565892" h="848067" extrusionOk="0">
                  <a:moveTo>
                    <a:pt x="0" y="0"/>
                  </a:moveTo>
                  <a:lnTo>
                    <a:pt x="565893" y="0"/>
                  </a:lnTo>
                  <a:lnTo>
                    <a:pt x="565893" y="848067"/>
                  </a:lnTo>
                  <a:lnTo>
                    <a:pt x="0" y="84806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303" name="Google Shape;303;p23"/>
            <p:cNvSpPr/>
            <p:nvPr/>
          </p:nvSpPr>
          <p:spPr>
            <a:xfrm>
              <a:off x="12805988" y="5240826"/>
              <a:ext cx="938505" cy="848067"/>
            </a:xfrm>
            <a:custGeom>
              <a:avLst/>
              <a:gdLst/>
              <a:ahLst/>
              <a:cxnLst/>
              <a:rect l="l" t="t" r="r" b="b"/>
              <a:pathLst>
                <a:path w="938505" h="848067" extrusionOk="0">
                  <a:moveTo>
                    <a:pt x="0" y="0"/>
                  </a:moveTo>
                  <a:lnTo>
                    <a:pt x="938505" y="0"/>
                  </a:lnTo>
                  <a:lnTo>
                    <a:pt x="938505" y="848068"/>
                  </a:lnTo>
                  <a:lnTo>
                    <a:pt x="0" y="84806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304" name="Google Shape;304;p23"/>
            <p:cNvSpPr/>
            <p:nvPr/>
          </p:nvSpPr>
          <p:spPr>
            <a:xfrm>
              <a:off x="12805988" y="50563"/>
              <a:ext cx="848067" cy="848067"/>
            </a:xfrm>
            <a:custGeom>
              <a:avLst/>
              <a:gdLst/>
              <a:ahLst/>
              <a:cxnLst/>
              <a:rect l="l" t="t" r="r" b="b"/>
              <a:pathLst>
                <a:path w="848067" h="848067" extrusionOk="0">
                  <a:moveTo>
                    <a:pt x="0" y="0"/>
                  </a:moveTo>
                  <a:lnTo>
                    <a:pt x="848068" y="0"/>
                  </a:lnTo>
                  <a:lnTo>
                    <a:pt x="848068" y="848068"/>
                  </a:lnTo>
                  <a:lnTo>
                    <a:pt x="0" y="84806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305" name="Google Shape;305;p23"/>
            <p:cNvSpPr/>
            <p:nvPr/>
          </p:nvSpPr>
          <p:spPr>
            <a:xfrm>
              <a:off x="11107396" y="59038"/>
              <a:ext cx="1160275" cy="713042"/>
            </a:xfrm>
            <a:custGeom>
              <a:avLst/>
              <a:gdLst/>
              <a:ahLst/>
              <a:cxnLst/>
              <a:rect l="l" t="t" r="r" b="b"/>
              <a:pathLst>
                <a:path w="1160275" h="713042" extrusionOk="0">
                  <a:moveTo>
                    <a:pt x="0" y="0"/>
                  </a:moveTo>
                  <a:lnTo>
                    <a:pt x="1160274" y="0"/>
                  </a:lnTo>
                  <a:lnTo>
                    <a:pt x="1160274" y="713042"/>
                  </a:lnTo>
                  <a:lnTo>
                    <a:pt x="0" y="71304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306" name="Google Shape;306;p23"/>
            <p:cNvSpPr/>
            <p:nvPr/>
          </p:nvSpPr>
          <p:spPr>
            <a:xfrm>
              <a:off x="12719613" y="1830530"/>
              <a:ext cx="949194" cy="949194"/>
            </a:xfrm>
            <a:custGeom>
              <a:avLst/>
              <a:gdLst/>
              <a:ahLst/>
              <a:cxnLst/>
              <a:rect l="l" t="t" r="r" b="b"/>
              <a:pathLst>
                <a:path w="949194" h="949194" extrusionOk="0">
                  <a:moveTo>
                    <a:pt x="0" y="0"/>
                  </a:moveTo>
                  <a:lnTo>
                    <a:pt x="949195" y="0"/>
                  </a:lnTo>
                  <a:lnTo>
                    <a:pt x="949195" y="949195"/>
                  </a:lnTo>
                  <a:lnTo>
                    <a:pt x="0" y="94919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307" name="Google Shape;307;p23"/>
            <p:cNvSpPr/>
            <p:nvPr/>
          </p:nvSpPr>
          <p:spPr>
            <a:xfrm>
              <a:off x="11320493" y="5261878"/>
              <a:ext cx="660984" cy="949194"/>
            </a:xfrm>
            <a:custGeom>
              <a:avLst/>
              <a:gdLst/>
              <a:ahLst/>
              <a:cxnLst/>
              <a:rect l="l" t="t" r="r" b="b"/>
              <a:pathLst>
                <a:path w="660984" h="949194" extrusionOk="0">
                  <a:moveTo>
                    <a:pt x="0" y="0"/>
                  </a:moveTo>
                  <a:lnTo>
                    <a:pt x="660985" y="0"/>
                  </a:lnTo>
                  <a:lnTo>
                    <a:pt x="660985" y="949195"/>
                  </a:lnTo>
                  <a:lnTo>
                    <a:pt x="0" y="94919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308" name="Google Shape;308;p23"/>
            <p:cNvSpPr/>
            <p:nvPr/>
          </p:nvSpPr>
          <p:spPr>
            <a:xfrm>
              <a:off x="6792616" y="9326"/>
              <a:ext cx="833565" cy="949194"/>
            </a:xfrm>
            <a:custGeom>
              <a:avLst/>
              <a:gdLst/>
              <a:ahLst/>
              <a:cxnLst/>
              <a:rect l="l" t="t" r="r" b="b"/>
              <a:pathLst>
                <a:path w="833565" h="949194" extrusionOk="0">
                  <a:moveTo>
                    <a:pt x="0" y="0"/>
                  </a:moveTo>
                  <a:lnTo>
                    <a:pt x="833565" y="0"/>
                  </a:lnTo>
                  <a:lnTo>
                    <a:pt x="833565" y="949194"/>
                  </a:lnTo>
                  <a:lnTo>
                    <a:pt x="0" y="94919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309" name="Google Shape;309;p23"/>
            <p:cNvSpPr/>
            <p:nvPr/>
          </p:nvSpPr>
          <p:spPr>
            <a:xfrm>
              <a:off x="9546278" y="181541"/>
              <a:ext cx="1100526" cy="654313"/>
            </a:xfrm>
            <a:custGeom>
              <a:avLst/>
              <a:gdLst/>
              <a:ahLst/>
              <a:cxnLst/>
              <a:rect l="l" t="t" r="r" b="b"/>
              <a:pathLst>
                <a:path w="1100526" h="654313" extrusionOk="0">
                  <a:moveTo>
                    <a:pt x="0" y="0"/>
                  </a:moveTo>
                  <a:lnTo>
                    <a:pt x="1100526" y="0"/>
                  </a:lnTo>
                  <a:lnTo>
                    <a:pt x="1100526" y="654313"/>
                  </a:lnTo>
                  <a:lnTo>
                    <a:pt x="0" y="65431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310" name="Google Shape;310;p23"/>
            <p:cNvSpPr/>
            <p:nvPr/>
          </p:nvSpPr>
          <p:spPr>
            <a:xfrm>
              <a:off x="1320280" y="59889"/>
              <a:ext cx="848067" cy="848067"/>
            </a:xfrm>
            <a:custGeom>
              <a:avLst/>
              <a:gdLst/>
              <a:ahLst/>
              <a:cxnLst/>
              <a:rect l="l" t="t" r="r" b="b"/>
              <a:pathLst>
                <a:path w="848067" h="848067" extrusionOk="0">
                  <a:moveTo>
                    <a:pt x="0" y="0"/>
                  </a:moveTo>
                  <a:lnTo>
                    <a:pt x="848067" y="0"/>
                  </a:lnTo>
                  <a:lnTo>
                    <a:pt x="848067" y="848068"/>
                  </a:lnTo>
                  <a:lnTo>
                    <a:pt x="0" y="84806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311" name="Google Shape;311;p23"/>
            <p:cNvSpPr/>
            <p:nvPr/>
          </p:nvSpPr>
          <p:spPr>
            <a:xfrm>
              <a:off x="6889" y="59889"/>
              <a:ext cx="848067" cy="848067"/>
            </a:xfrm>
            <a:custGeom>
              <a:avLst/>
              <a:gdLst/>
              <a:ahLst/>
              <a:cxnLst/>
              <a:rect l="l" t="t" r="r" b="b"/>
              <a:pathLst>
                <a:path w="848067" h="848067" extrusionOk="0">
                  <a:moveTo>
                    <a:pt x="0" y="0"/>
                  </a:moveTo>
                  <a:lnTo>
                    <a:pt x="848068" y="0"/>
                  </a:lnTo>
                  <a:lnTo>
                    <a:pt x="848068" y="848068"/>
                  </a:lnTo>
                  <a:lnTo>
                    <a:pt x="0" y="84806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312" name="Google Shape;312;p23"/>
            <p:cNvSpPr/>
            <p:nvPr/>
          </p:nvSpPr>
          <p:spPr>
            <a:xfrm>
              <a:off x="5345042" y="34740"/>
              <a:ext cx="941146" cy="898366"/>
            </a:xfrm>
            <a:custGeom>
              <a:avLst/>
              <a:gdLst/>
              <a:ahLst/>
              <a:cxnLst/>
              <a:rect l="l" t="t" r="r" b="b"/>
              <a:pathLst>
                <a:path w="941146" h="898366" extrusionOk="0">
                  <a:moveTo>
                    <a:pt x="0" y="0"/>
                  </a:moveTo>
                  <a:lnTo>
                    <a:pt x="941146" y="0"/>
                  </a:lnTo>
                  <a:lnTo>
                    <a:pt x="941146" y="898366"/>
                  </a:lnTo>
                  <a:lnTo>
                    <a:pt x="0" y="8983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313" name="Google Shape;313;p23"/>
            <p:cNvSpPr/>
            <p:nvPr/>
          </p:nvSpPr>
          <p:spPr>
            <a:xfrm>
              <a:off x="2652851" y="9326"/>
              <a:ext cx="942291" cy="949194"/>
            </a:xfrm>
            <a:custGeom>
              <a:avLst/>
              <a:gdLst/>
              <a:ahLst/>
              <a:cxnLst/>
              <a:rect l="l" t="t" r="r" b="b"/>
              <a:pathLst>
                <a:path w="942291" h="949194" extrusionOk="0">
                  <a:moveTo>
                    <a:pt x="0" y="0"/>
                  </a:moveTo>
                  <a:lnTo>
                    <a:pt x="942291" y="0"/>
                  </a:lnTo>
                  <a:lnTo>
                    <a:pt x="942291" y="949194"/>
                  </a:lnTo>
                  <a:lnTo>
                    <a:pt x="0" y="94919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314" name="Google Shape;314;p23"/>
            <p:cNvSpPr/>
            <p:nvPr/>
          </p:nvSpPr>
          <p:spPr>
            <a:xfrm>
              <a:off x="4070056" y="0"/>
              <a:ext cx="785987" cy="958520"/>
            </a:xfrm>
            <a:custGeom>
              <a:avLst/>
              <a:gdLst/>
              <a:ahLst/>
              <a:cxnLst/>
              <a:rect l="l" t="t" r="r" b="b"/>
              <a:pathLst>
                <a:path w="785987" h="958520" extrusionOk="0">
                  <a:moveTo>
                    <a:pt x="0" y="0"/>
                  </a:moveTo>
                  <a:lnTo>
                    <a:pt x="785986" y="0"/>
                  </a:lnTo>
                  <a:lnTo>
                    <a:pt x="785986" y="958520"/>
                  </a:lnTo>
                  <a:lnTo>
                    <a:pt x="0" y="95852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315" name="Google Shape;315;p23"/>
            <p:cNvSpPr/>
            <p:nvPr/>
          </p:nvSpPr>
          <p:spPr>
            <a:xfrm>
              <a:off x="8154932" y="59889"/>
              <a:ext cx="892720" cy="897616"/>
            </a:xfrm>
            <a:custGeom>
              <a:avLst/>
              <a:gdLst/>
              <a:ahLst/>
              <a:cxnLst/>
              <a:rect l="l" t="t" r="r" b="b"/>
              <a:pathLst>
                <a:path w="892720" h="897616" extrusionOk="0">
                  <a:moveTo>
                    <a:pt x="0" y="0"/>
                  </a:moveTo>
                  <a:lnTo>
                    <a:pt x="892720" y="0"/>
                  </a:lnTo>
                  <a:lnTo>
                    <a:pt x="892720" y="897616"/>
                  </a:lnTo>
                  <a:lnTo>
                    <a:pt x="0" y="89761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316" name="Google Shape;316;p23"/>
            <p:cNvSpPr/>
            <p:nvPr/>
          </p:nvSpPr>
          <p:spPr>
            <a:xfrm>
              <a:off x="8059512" y="1753734"/>
              <a:ext cx="766259" cy="949194"/>
            </a:xfrm>
            <a:custGeom>
              <a:avLst/>
              <a:gdLst/>
              <a:ahLst/>
              <a:cxnLst/>
              <a:rect l="l" t="t" r="r" b="b"/>
              <a:pathLst>
                <a:path w="766259" h="949194" extrusionOk="0">
                  <a:moveTo>
                    <a:pt x="0" y="0"/>
                  </a:moveTo>
                  <a:lnTo>
                    <a:pt x="766258" y="0"/>
                  </a:lnTo>
                  <a:lnTo>
                    <a:pt x="766258" y="949195"/>
                  </a:lnTo>
                  <a:lnTo>
                    <a:pt x="0" y="94919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317" name="Google Shape;317;p23"/>
            <p:cNvSpPr/>
            <p:nvPr/>
          </p:nvSpPr>
          <p:spPr>
            <a:xfrm>
              <a:off x="6408379" y="1753734"/>
              <a:ext cx="1031733" cy="949194"/>
            </a:xfrm>
            <a:custGeom>
              <a:avLst/>
              <a:gdLst/>
              <a:ahLst/>
              <a:cxnLst/>
              <a:rect l="l" t="t" r="r" b="b"/>
              <a:pathLst>
                <a:path w="1031733" h="949194" extrusionOk="0">
                  <a:moveTo>
                    <a:pt x="0" y="0"/>
                  </a:moveTo>
                  <a:lnTo>
                    <a:pt x="1031733" y="0"/>
                  </a:lnTo>
                  <a:lnTo>
                    <a:pt x="1031733" y="949195"/>
                  </a:lnTo>
                  <a:lnTo>
                    <a:pt x="0" y="94919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318" name="Google Shape;318;p23"/>
            <p:cNvSpPr/>
            <p:nvPr/>
          </p:nvSpPr>
          <p:spPr>
            <a:xfrm>
              <a:off x="9508894" y="1968989"/>
              <a:ext cx="1084722" cy="623222"/>
            </a:xfrm>
            <a:custGeom>
              <a:avLst/>
              <a:gdLst/>
              <a:ahLst/>
              <a:cxnLst/>
              <a:rect l="l" t="t" r="r" b="b"/>
              <a:pathLst>
                <a:path w="1084722" h="623222" extrusionOk="0">
                  <a:moveTo>
                    <a:pt x="0" y="0"/>
                  </a:moveTo>
                  <a:lnTo>
                    <a:pt x="1084722" y="0"/>
                  </a:lnTo>
                  <a:lnTo>
                    <a:pt x="1084722" y="623222"/>
                  </a:lnTo>
                  <a:lnTo>
                    <a:pt x="0" y="6232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319" name="Google Shape;319;p23"/>
            <p:cNvSpPr/>
            <p:nvPr/>
          </p:nvSpPr>
          <p:spPr>
            <a:xfrm>
              <a:off x="3292047" y="1753734"/>
              <a:ext cx="949194" cy="949194"/>
            </a:xfrm>
            <a:custGeom>
              <a:avLst/>
              <a:gdLst/>
              <a:ahLst/>
              <a:cxnLst/>
              <a:rect l="l" t="t" r="r" b="b"/>
              <a:pathLst>
                <a:path w="949194" h="949194" extrusionOk="0">
                  <a:moveTo>
                    <a:pt x="0" y="0"/>
                  </a:moveTo>
                  <a:lnTo>
                    <a:pt x="949194" y="0"/>
                  </a:lnTo>
                  <a:lnTo>
                    <a:pt x="949194" y="949195"/>
                  </a:lnTo>
                  <a:lnTo>
                    <a:pt x="0" y="94919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320" name="Google Shape;320;p23"/>
            <p:cNvSpPr/>
            <p:nvPr/>
          </p:nvSpPr>
          <p:spPr>
            <a:xfrm>
              <a:off x="6889" y="1753734"/>
              <a:ext cx="1103714" cy="949194"/>
            </a:xfrm>
            <a:custGeom>
              <a:avLst/>
              <a:gdLst/>
              <a:ahLst/>
              <a:cxnLst/>
              <a:rect l="l" t="t" r="r" b="b"/>
              <a:pathLst>
                <a:path w="1103714" h="949194" extrusionOk="0">
                  <a:moveTo>
                    <a:pt x="0" y="0"/>
                  </a:moveTo>
                  <a:lnTo>
                    <a:pt x="1103715" y="0"/>
                  </a:lnTo>
                  <a:lnTo>
                    <a:pt x="1103715" y="949195"/>
                  </a:lnTo>
                  <a:lnTo>
                    <a:pt x="0" y="94919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321" name="Google Shape;321;p23"/>
            <p:cNvSpPr/>
            <p:nvPr/>
          </p:nvSpPr>
          <p:spPr>
            <a:xfrm>
              <a:off x="4748432" y="1753734"/>
              <a:ext cx="947469" cy="949194"/>
            </a:xfrm>
            <a:custGeom>
              <a:avLst/>
              <a:gdLst/>
              <a:ahLst/>
              <a:cxnLst/>
              <a:rect l="l" t="t" r="r" b="b"/>
              <a:pathLst>
                <a:path w="947469" h="949194" extrusionOk="0">
                  <a:moveTo>
                    <a:pt x="0" y="0"/>
                  </a:moveTo>
                  <a:lnTo>
                    <a:pt x="947468" y="0"/>
                  </a:lnTo>
                  <a:lnTo>
                    <a:pt x="947468" y="949195"/>
                  </a:lnTo>
                  <a:lnTo>
                    <a:pt x="0" y="94919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322" name="Google Shape;322;p23"/>
            <p:cNvSpPr/>
            <p:nvPr/>
          </p:nvSpPr>
          <p:spPr>
            <a:xfrm>
              <a:off x="1726728" y="1753734"/>
              <a:ext cx="949194" cy="949194"/>
            </a:xfrm>
            <a:custGeom>
              <a:avLst/>
              <a:gdLst/>
              <a:ahLst/>
              <a:cxnLst/>
              <a:rect l="l" t="t" r="r" b="b"/>
              <a:pathLst>
                <a:path w="949194" h="949194" extrusionOk="0">
                  <a:moveTo>
                    <a:pt x="0" y="0"/>
                  </a:moveTo>
                  <a:lnTo>
                    <a:pt x="949195" y="0"/>
                  </a:lnTo>
                  <a:lnTo>
                    <a:pt x="949195" y="949195"/>
                  </a:lnTo>
                  <a:lnTo>
                    <a:pt x="0" y="94919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323" name="Google Shape;323;p23"/>
            <p:cNvSpPr/>
            <p:nvPr/>
          </p:nvSpPr>
          <p:spPr>
            <a:xfrm>
              <a:off x="6923841" y="3524236"/>
              <a:ext cx="1040268" cy="820866"/>
            </a:xfrm>
            <a:custGeom>
              <a:avLst/>
              <a:gdLst/>
              <a:ahLst/>
              <a:cxnLst/>
              <a:rect l="l" t="t" r="r" b="b"/>
              <a:pathLst>
                <a:path w="1040268" h="820866" extrusionOk="0">
                  <a:moveTo>
                    <a:pt x="0" y="0"/>
                  </a:moveTo>
                  <a:lnTo>
                    <a:pt x="1040268" y="0"/>
                  </a:lnTo>
                  <a:lnTo>
                    <a:pt x="1040268" y="820866"/>
                  </a:lnTo>
                  <a:lnTo>
                    <a:pt x="0" y="8208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324" name="Google Shape;324;p23"/>
            <p:cNvSpPr/>
            <p:nvPr/>
          </p:nvSpPr>
          <p:spPr>
            <a:xfrm>
              <a:off x="5329397" y="3562814"/>
              <a:ext cx="1072844" cy="645657"/>
            </a:xfrm>
            <a:custGeom>
              <a:avLst/>
              <a:gdLst/>
              <a:ahLst/>
              <a:cxnLst/>
              <a:rect l="l" t="t" r="r" b="b"/>
              <a:pathLst>
                <a:path w="1072844" h="645657" extrusionOk="0">
                  <a:moveTo>
                    <a:pt x="0" y="0"/>
                  </a:moveTo>
                  <a:lnTo>
                    <a:pt x="1072844" y="0"/>
                  </a:lnTo>
                  <a:lnTo>
                    <a:pt x="1072844" y="645657"/>
                  </a:lnTo>
                  <a:lnTo>
                    <a:pt x="0" y="64565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325" name="Google Shape;325;p23"/>
            <p:cNvSpPr/>
            <p:nvPr/>
          </p:nvSpPr>
          <p:spPr>
            <a:xfrm>
              <a:off x="2803422" y="3464186"/>
              <a:ext cx="882797" cy="940966"/>
            </a:xfrm>
            <a:custGeom>
              <a:avLst/>
              <a:gdLst/>
              <a:ahLst/>
              <a:cxnLst/>
              <a:rect l="l" t="t" r="r" b="b"/>
              <a:pathLst>
                <a:path w="882797" h="940966" extrusionOk="0">
                  <a:moveTo>
                    <a:pt x="0" y="0"/>
                  </a:moveTo>
                  <a:lnTo>
                    <a:pt x="882797" y="0"/>
                  </a:lnTo>
                  <a:lnTo>
                    <a:pt x="882797" y="940966"/>
                  </a:lnTo>
                  <a:lnTo>
                    <a:pt x="0" y="9409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326" name="Google Shape;326;p23"/>
            <p:cNvSpPr/>
            <p:nvPr/>
          </p:nvSpPr>
          <p:spPr>
            <a:xfrm>
              <a:off x="4207819" y="3475209"/>
              <a:ext cx="599979" cy="820866"/>
            </a:xfrm>
            <a:custGeom>
              <a:avLst/>
              <a:gdLst/>
              <a:ahLst/>
              <a:cxnLst/>
              <a:rect l="l" t="t" r="r" b="b"/>
              <a:pathLst>
                <a:path w="599979" h="820866" extrusionOk="0">
                  <a:moveTo>
                    <a:pt x="0" y="0"/>
                  </a:moveTo>
                  <a:lnTo>
                    <a:pt x="599978" y="0"/>
                  </a:lnTo>
                  <a:lnTo>
                    <a:pt x="599978" y="820866"/>
                  </a:lnTo>
                  <a:lnTo>
                    <a:pt x="0" y="8208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327" name="Google Shape;327;p23"/>
            <p:cNvSpPr/>
            <p:nvPr/>
          </p:nvSpPr>
          <p:spPr>
            <a:xfrm>
              <a:off x="1593085" y="3464186"/>
              <a:ext cx="686050" cy="940966"/>
            </a:xfrm>
            <a:custGeom>
              <a:avLst/>
              <a:gdLst/>
              <a:ahLst/>
              <a:cxnLst/>
              <a:rect l="l" t="t" r="r" b="b"/>
              <a:pathLst>
                <a:path w="686050" h="940966" extrusionOk="0">
                  <a:moveTo>
                    <a:pt x="0" y="0"/>
                  </a:moveTo>
                  <a:lnTo>
                    <a:pt x="686050" y="0"/>
                  </a:lnTo>
                  <a:lnTo>
                    <a:pt x="686050" y="940966"/>
                  </a:lnTo>
                  <a:lnTo>
                    <a:pt x="0" y="9409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328" name="Google Shape;328;p23"/>
            <p:cNvSpPr/>
            <p:nvPr/>
          </p:nvSpPr>
          <p:spPr>
            <a:xfrm>
              <a:off x="9833550" y="3524236"/>
              <a:ext cx="820866" cy="820866"/>
            </a:xfrm>
            <a:custGeom>
              <a:avLst/>
              <a:gdLst/>
              <a:ahLst/>
              <a:cxnLst/>
              <a:rect l="l" t="t" r="r" b="b"/>
              <a:pathLst>
                <a:path w="820866" h="820866" extrusionOk="0">
                  <a:moveTo>
                    <a:pt x="0" y="0"/>
                  </a:moveTo>
                  <a:lnTo>
                    <a:pt x="820866" y="0"/>
                  </a:lnTo>
                  <a:lnTo>
                    <a:pt x="820866" y="820866"/>
                  </a:lnTo>
                  <a:lnTo>
                    <a:pt x="0" y="8208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329" name="Google Shape;329;p23"/>
            <p:cNvSpPr/>
            <p:nvPr/>
          </p:nvSpPr>
          <p:spPr>
            <a:xfrm>
              <a:off x="8489740" y="3524236"/>
              <a:ext cx="820866" cy="820866"/>
            </a:xfrm>
            <a:custGeom>
              <a:avLst/>
              <a:gdLst/>
              <a:ahLst/>
              <a:cxnLst/>
              <a:rect l="l" t="t" r="r" b="b"/>
              <a:pathLst>
                <a:path w="820866" h="820866" extrusionOk="0">
                  <a:moveTo>
                    <a:pt x="0" y="0"/>
                  </a:moveTo>
                  <a:lnTo>
                    <a:pt x="820866" y="0"/>
                  </a:lnTo>
                  <a:lnTo>
                    <a:pt x="820866" y="820866"/>
                  </a:lnTo>
                  <a:lnTo>
                    <a:pt x="0" y="8208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330" name="Google Shape;330;p23"/>
            <p:cNvSpPr/>
            <p:nvPr/>
          </p:nvSpPr>
          <p:spPr>
            <a:xfrm>
              <a:off x="6889" y="3411045"/>
              <a:ext cx="1063252" cy="949194"/>
            </a:xfrm>
            <a:custGeom>
              <a:avLst/>
              <a:gdLst/>
              <a:ahLst/>
              <a:cxnLst/>
              <a:rect l="l" t="t" r="r" b="b"/>
              <a:pathLst>
                <a:path w="1063252" h="949194" extrusionOk="0">
                  <a:moveTo>
                    <a:pt x="0" y="0"/>
                  </a:moveTo>
                  <a:lnTo>
                    <a:pt x="1063253" y="0"/>
                  </a:lnTo>
                  <a:lnTo>
                    <a:pt x="1063253" y="949194"/>
                  </a:lnTo>
                  <a:lnTo>
                    <a:pt x="0" y="94919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331" name="Google Shape;331;p23"/>
            <p:cNvSpPr/>
            <p:nvPr/>
          </p:nvSpPr>
          <p:spPr>
            <a:xfrm>
              <a:off x="9631713" y="5281882"/>
              <a:ext cx="812619" cy="929190"/>
            </a:xfrm>
            <a:custGeom>
              <a:avLst/>
              <a:gdLst/>
              <a:ahLst/>
              <a:cxnLst/>
              <a:rect l="l" t="t" r="r" b="b"/>
              <a:pathLst>
                <a:path w="812619" h="929190" extrusionOk="0">
                  <a:moveTo>
                    <a:pt x="0" y="0"/>
                  </a:moveTo>
                  <a:lnTo>
                    <a:pt x="812619" y="0"/>
                  </a:lnTo>
                  <a:lnTo>
                    <a:pt x="812619" y="929191"/>
                  </a:lnTo>
                  <a:lnTo>
                    <a:pt x="0" y="92919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332" name="Google Shape;332;p23"/>
            <p:cNvSpPr/>
            <p:nvPr/>
          </p:nvSpPr>
          <p:spPr>
            <a:xfrm>
              <a:off x="8023115" y="5404062"/>
              <a:ext cx="978331" cy="684832"/>
            </a:xfrm>
            <a:custGeom>
              <a:avLst/>
              <a:gdLst/>
              <a:ahLst/>
              <a:cxnLst/>
              <a:rect l="l" t="t" r="r" b="b"/>
              <a:pathLst>
                <a:path w="978331" h="684832" extrusionOk="0">
                  <a:moveTo>
                    <a:pt x="0" y="0"/>
                  </a:moveTo>
                  <a:lnTo>
                    <a:pt x="978331" y="0"/>
                  </a:lnTo>
                  <a:lnTo>
                    <a:pt x="978331" y="684832"/>
                  </a:lnTo>
                  <a:lnTo>
                    <a:pt x="0" y="68483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333" name="Google Shape;333;p23"/>
            <p:cNvSpPr/>
            <p:nvPr/>
          </p:nvSpPr>
          <p:spPr>
            <a:xfrm>
              <a:off x="6547243" y="5404062"/>
              <a:ext cx="837017" cy="684832"/>
            </a:xfrm>
            <a:custGeom>
              <a:avLst/>
              <a:gdLst/>
              <a:ahLst/>
              <a:cxnLst/>
              <a:rect l="l" t="t" r="r" b="b"/>
              <a:pathLst>
                <a:path w="837017" h="684832" extrusionOk="0">
                  <a:moveTo>
                    <a:pt x="0" y="0"/>
                  </a:moveTo>
                  <a:lnTo>
                    <a:pt x="837016" y="0"/>
                  </a:lnTo>
                  <a:lnTo>
                    <a:pt x="837016" y="684832"/>
                  </a:lnTo>
                  <a:lnTo>
                    <a:pt x="0" y="68483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334" name="Google Shape;334;p23"/>
            <p:cNvSpPr/>
            <p:nvPr/>
          </p:nvSpPr>
          <p:spPr>
            <a:xfrm>
              <a:off x="4133904" y="5281882"/>
              <a:ext cx="467974" cy="929190"/>
            </a:xfrm>
            <a:custGeom>
              <a:avLst/>
              <a:gdLst/>
              <a:ahLst/>
              <a:cxnLst/>
              <a:rect l="l" t="t" r="r" b="b"/>
              <a:pathLst>
                <a:path w="467974" h="929190" extrusionOk="0">
                  <a:moveTo>
                    <a:pt x="0" y="0"/>
                  </a:moveTo>
                  <a:lnTo>
                    <a:pt x="467974" y="0"/>
                  </a:lnTo>
                  <a:lnTo>
                    <a:pt x="467974" y="929191"/>
                  </a:lnTo>
                  <a:lnTo>
                    <a:pt x="0" y="92919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335" name="Google Shape;335;p23"/>
            <p:cNvSpPr/>
            <p:nvPr/>
          </p:nvSpPr>
          <p:spPr>
            <a:xfrm>
              <a:off x="5232144" y="5404062"/>
              <a:ext cx="684832" cy="684832"/>
            </a:xfrm>
            <a:custGeom>
              <a:avLst/>
              <a:gdLst/>
              <a:ahLst/>
              <a:cxnLst/>
              <a:rect l="l" t="t" r="r" b="b"/>
              <a:pathLst>
                <a:path w="684832" h="684832" extrusionOk="0">
                  <a:moveTo>
                    <a:pt x="0" y="0"/>
                  </a:moveTo>
                  <a:lnTo>
                    <a:pt x="684832" y="0"/>
                  </a:lnTo>
                  <a:lnTo>
                    <a:pt x="684832" y="684832"/>
                  </a:lnTo>
                  <a:lnTo>
                    <a:pt x="0" y="68483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336" name="Google Shape;336;p23"/>
            <p:cNvSpPr/>
            <p:nvPr/>
          </p:nvSpPr>
          <p:spPr>
            <a:xfrm>
              <a:off x="0" y="5198418"/>
              <a:ext cx="589911" cy="1096119"/>
            </a:xfrm>
            <a:custGeom>
              <a:avLst/>
              <a:gdLst/>
              <a:ahLst/>
              <a:cxnLst/>
              <a:rect l="l" t="t" r="r" b="b"/>
              <a:pathLst>
                <a:path w="589911" h="1096119" extrusionOk="0">
                  <a:moveTo>
                    <a:pt x="0" y="0"/>
                  </a:moveTo>
                  <a:lnTo>
                    <a:pt x="589911" y="0"/>
                  </a:lnTo>
                  <a:lnTo>
                    <a:pt x="589911" y="1096119"/>
                  </a:lnTo>
                  <a:lnTo>
                    <a:pt x="0" y="109611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337" name="Google Shape;337;p23"/>
            <p:cNvSpPr/>
            <p:nvPr/>
          </p:nvSpPr>
          <p:spPr>
            <a:xfrm>
              <a:off x="1221895" y="5198418"/>
              <a:ext cx="848994" cy="1096119"/>
            </a:xfrm>
            <a:custGeom>
              <a:avLst/>
              <a:gdLst/>
              <a:ahLst/>
              <a:cxnLst/>
              <a:rect l="l" t="t" r="r" b="b"/>
              <a:pathLst>
                <a:path w="848994" h="1096119" extrusionOk="0">
                  <a:moveTo>
                    <a:pt x="0" y="0"/>
                  </a:moveTo>
                  <a:lnTo>
                    <a:pt x="848994" y="0"/>
                  </a:lnTo>
                  <a:lnTo>
                    <a:pt x="848994" y="1096119"/>
                  </a:lnTo>
                  <a:lnTo>
                    <a:pt x="0" y="109611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338" name="Google Shape;338;p23"/>
            <p:cNvSpPr/>
            <p:nvPr/>
          </p:nvSpPr>
          <p:spPr>
            <a:xfrm>
              <a:off x="2701155" y="5281882"/>
              <a:ext cx="802483" cy="929190"/>
            </a:xfrm>
            <a:custGeom>
              <a:avLst/>
              <a:gdLst/>
              <a:ahLst/>
              <a:cxnLst/>
              <a:rect l="l" t="t" r="r" b="b"/>
              <a:pathLst>
                <a:path w="802483" h="929190" extrusionOk="0">
                  <a:moveTo>
                    <a:pt x="0" y="0"/>
                  </a:moveTo>
                  <a:lnTo>
                    <a:pt x="802483" y="0"/>
                  </a:lnTo>
                  <a:lnTo>
                    <a:pt x="802483" y="929191"/>
                  </a:lnTo>
                  <a:lnTo>
                    <a:pt x="0" y="92919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</p:grpSp>
      <p:sp>
        <p:nvSpPr>
          <p:cNvPr id="339" name="Google Shape;339;p23"/>
          <p:cNvSpPr txBox="1"/>
          <p:nvPr/>
        </p:nvSpPr>
        <p:spPr>
          <a:xfrm>
            <a:off x="1175455" y="5505132"/>
            <a:ext cx="4440966" cy="519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2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749" b="0" i="0" u="none" strike="noStrike" cap="none" noProof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COURIER PRIME</a:t>
            </a:r>
            <a:endParaRPr lang="fr-CH" noProof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C2698B7-D197-D788-0E0D-C8E03DD99D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noProof="0" smtClean="0"/>
              <a:t>32</a:t>
            </a:fld>
            <a:endParaRPr lang="fr-CH" noProof="0"/>
          </a:p>
        </p:txBody>
      </p:sp>
    </p:spTree>
  </p:cSld>
  <p:clrMapOvr>
    <a:masterClrMapping/>
  </p:clrMapOvr>
  <p:transition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4"/>
          <p:cNvGrpSpPr/>
          <p:nvPr/>
        </p:nvGrpSpPr>
        <p:grpSpPr>
          <a:xfrm>
            <a:off x="5995272" y="2401409"/>
            <a:ext cx="6297456" cy="2611613"/>
            <a:chOff x="0" y="-28575"/>
            <a:chExt cx="1658589" cy="687832"/>
          </a:xfrm>
        </p:grpSpPr>
        <p:sp>
          <p:nvSpPr>
            <p:cNvPr id="346" name="Google Shape;346;p24"/>
            <p:cNvSpPr/>
            <p:nvPr/>
          </p:nvSpPr>
          <p:spPr>
            <a:xfrm>
              <a:off x="0" y="0"/>
              <a:ext cx="1658589" cy="659257"/>
            </a:xfrm>
            <a:custGeom>
              <a:avLst/>
              <a:gdLst/>
              <a:ahLst/>
              <a:cxnLst/>
              <a:rect l="l" t="t" r="r" b="b"/>
              <a:pathLst>
                <a:path w="1658589" h="659257" extrusionOk="0">
                  <a:moveTo>
                    <a:pt x="29505" y="0"/>
                  </a:moveTo>
                  <a:lnTo>
                    <a:pt x="1629084" y="0"/>
                  </a:lnTo>
                  <a:cubicBezTo>
                    <a:pt x="1636910" y="0"/>
                    <a:pt x="1644414" y="3109"/>
                    <a:pt x="1649948" y="8642"/>
                  </a:cubicBezTo>
                  <a:cubicBezTo>
                    <a:pt x="1655481" y="14175"/>
                    <a:pt x="1658589" y="21680"/>
                    <a:pt x="1658589" y="29505"/>
                  </a:cubicBezTo>
                  <a:lnTo>
                    <a:pt x="1658589" y="629752"/>
                  </a:lnTo>
                  <a:cubicBezTo>
                    <a:pt x="1658589" y="637577"/>
                    <a:pt x="1655481" y="645082"/>
                    <a:pt x="1649948" y="650615"/>
                  </a:cubicBezTo>
                  <a:cubicBezTo>
                    <a:pt x="1644414" y="656149"/>
                    <a:pt x="1636910" y="659257"/>
                    <a:pt x="1629084" y="659257"/>
                  </a:cubicBezTo>
                  <a:lnTo>
                    <a:pt x="29505" y="659257"/>
                  </a:lnTo>
                  <a:cubicBezTo>
                    <a:pt x="21680" y="659257"/>
                    <a:pt x="14175" y="656149"/>
                    <a:pt x="8642" y="650615"/>
                  </a:cubicBezTo>
                  <a:cubicBezTo>
                    <a:pt x="3109" y="645082"/>
                    <a:pt x="0" y="637577"/>
                    <a:pt x="0" y="629752"/>
                  </a:cubicBezTo>
                  <a:lnTo>
                    <a:pt x="0" y="29505"/>
                  </a:lnTo>
                  <a:cubicBezTo>
                    <a:pt x="0" y="21680"/>
                    <a:pt x="3109" y="14175"/>
                    <a:pt x="8642" y="8642"/>
                  </a:cubicBezTo>
                  <a:cubicBezTo>
                    <a:pt x="14175" y="3109"/>
                    <a:pt x="21680" y="0"/>
                    <a:pt x="295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 cmpd="sng">
              <a:solidFill>
                <a:srgbClr val="2923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/>
            </a:p>
          </p:txBody>
        </p:sp>
        <p:sp>
          <p:nvSpPr>
            <p:cNvPr id="347" name="Google Shape;347;p24"/>
            <p:cNvSpPr txBox="1"/>
            <p:nvPr/>
          </p:nvSpPr>
          <p:spPr>
            <a:xfrm>
              <a:off x="0" y="-28575"/>
              <a:ext cx="1658589" cy="687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" name="Google Shape;348;p24"/>
          <p:cNvGrpSpPr/>
          <p:nvPr/>
        </p:nvGrpSpPr>
        <p:grpSpPr>
          <a:xfrm>
            <a:off x="5995272" y="5476026"/>
            <a:ext cx="6297456" cy="2611613"/>
            <a:chOff x="0" y="-28575"/>
            <a:chExt cx="1658589" cy="687832"/>
          </a:xfrm>
        </p:grpSpPr>
        <p:sp>
          <p:nvSpPr>
            <p:cNvPr id="349" name="Google Shape;349;p24"/>
            <p:cNvSpPr/>
            <p:nvPr/>
          </p:nvSpPr>
          <p:spPr>
            <a:xfrm>
              <a:off x="0" y="0"/>
              <a:ext cx="1658589" cy="659257"/>
            </a:xfrm>
            <a:custGeom>
              <a:avLst/>
              <a:gdLst/>
              <a:ahLst/>
              <a:cxnLst/>
              <a:rect l="l" t="t" r="r" b="b"/>
              <a:pathLst>
                <a:path w="1658589" h="659257" extrusionOk="0">
                  <a:moveTo>
                    <a:pt x="29505" y="0"/>
                  </a:moveTo>
                  <a:lnTo>
                    <a:pt x="1629084" y="0"/>
                  </a:lnTo>
                  <a:cubicBezTo>
                    <a:pt x="1636910" y="0"/>
                    <a:pt x="1644414" y="3109"/>
                    <a:pt x="1649948" y="8642"/>
                  </a:cubicBezTo>
                  <a:cubicBezTo>
                    <a:pt x="1655481" y="14175"/>
                    <a:pt x="1658589" y="21680"/>
                    <a:pt x="1658589" y="29505"/>
                  </a:cubicBezTo>
                  <a:lnTo>
                    <a:pt x="1658589" y="629752"/>
                  </a:lnTo>
                  <a:cubicBezTo>
                    <a:pt x="1658589" y="637577"/>
                    <a:pt x="1655481" y="645082"/>
                    <a:pt x="1649948" y="650615"/>
                  </a:cubicBezTo>
                  <a:cubicBezTo>
                    <a:pt x="1644414" y="656149"/>
                    <a:pt x="1636910" y="659257"/>
                    <a:pt x="1629084" y="659257"/>
                  </a:cubicBezTo>
                  <a:lnTo>
                    <a:pt x="29505" y="659257"/>
                  </a:lnTo>
                  <a:cubicBezTo>
                    <a:pt x="21680" y="659257"/>
                    <a:pt x="14175" y="656149"/>
                    <a:pt x="8642" y="650615"/>
                  </a:cubicBezTo>
                  <a:cubicBezTo>
                    <a:pt x="3109" y="645082"/>
                    <a:pt x="0" y="637577"/>
                    <a:pt x="0" y="629752"/>
                  </a:cubicBezTo>
                  <a:lnTo>
                    <a:pt x="0" y="29505"/>
                  </a:lnTo>
                  <a:cubicBezTo>
                    <a:pt x="0" y="21680"/>
                    <a:pt x="3109" y="14175"/>
                    <a:pt x="8642" y="8642"/>
                  </a:cubicBezTo>
                  <a:cubicBezTo>
                    <a:pt x="14175" y="3109"/>
                    <a:pt x="21680" y="0"/>
                    <a:pt x="295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 cmpd="sng">
              <a:solidFill>
                <a:srgbClr val="2923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/>
            </a:p>
          </p:txBody>
        </p:sp>
        <p:sp>
          <p:nvSpPr>
            <p:cNvPr id="350" name="Google Shape;350;p24"/>
            <p:cNvSpPr txBox="1"/>
            <p:nvPr/>
          </p:nvSpPr>
          <p:spPr>
            <a:xfrm>
              <a:off x="0" y="-28575"/>
              <a:ext cx="1658589" cy="687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1" name="Google Shape;351;p24"/>
          <p:cNvSpPr txBox="1"/>
          <p:nvPr/>
        </p:nvSpPr>
        <p:spPr>
          <a:xfrm>
            <a:off x="3377480" y="1642941"/>
            <a:ext cx="11533039" cy="327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22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199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This </a:t>
            </a:r>
            <a:r>
              <a:rPr lang="fr-CH" sz="2199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presentation</a:t>
            </a:r>
            <a:r>
              <a:rPr lang="fr-CH" sz="2199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2199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template</a:t>
            </a:r>
            <a:r>
              <a:rPr lang="fr-CH" sz="2199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2199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is</a:t>
            </a:r>
            <a:r>
              <a:rPr lang="fr-CH" sz="2199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free for </a:t>
            </a:r>
            <a:r>
              <a:rPr lang="fr-CH" sz="2199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everyone</a:t>
            </a:r>
            <a:r>
              <a:rPr lang="fr-CH" sz="2199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to use </a:t>
            </a:r>
            <a:r>
              <a:rPr lang="fr-CH" sz="2199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thanks</a:t>
            </a:r>
            <a:r>
              <a:rPr lang="fr-CH" sz="2199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to the </a:t>
            </a:r>
            <a:r>
              <a:rPr lang="fr-CH" sz="2199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following</a:t>
            </a:r>
            <a:r>
              <a:rPr lang="fr-CH" sz="2199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:</a:t>
            </a:r>
            <a:endParaRPr lang="fr-CH" noProof="0"/>
          </a:p>
        </p:txBody>
      </p:sp>
      <p:sp>
        <p:nvSpPr>
          <p:cNvPr id="352" name="Google Shape;352;p24"/>
          <p:cNvSpPr txBox="1"/>
          <p:nvPr/>
        </p:nvSpPr>
        <p:spPr>
          <a:xfrm>
            <a:off x="7108732" y="8827262"/>
            <a:ext cx="4070535" cy="440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22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799" b="0" i="1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Happy </a:t>
            </a:r>
            <a:r>
              <a:rPr lang="fr-CH" sz="2799" b="0" i="1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designing</a:t>
            </a:r>
            <a:r>
              <a:rPr lang="fr-CH" sz="2799" b="0" i="1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!</a:t>
            </a:r>
            <a:endParaRPr lang="fr-CH" noProof="0"/>
          </a:p>
        </p:txBody>
      </p:sp>
      <p:sp>
        <p:nvSpPr>
          <p:cNvPr id="353" name="Google Shape;353;p24"/>
          <p:cNvSpPr txBox="1"/>
          <p:nvPr/>
        </p:nvSpPr>
        <p:spPr>
          <a:xfrm>
            <a:off x="4210005" y="4348265"/>
            <a:ext cx="9867990" cy="309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0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for the </a:t>
            </a:r>
            <a:r>
              <a:rPr lang="fr-CH" sz="20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presentation</a:t>
            </a:r>
            <a:r>
              <a:rPr lang="fr-CH" sz="20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20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template</a:t>
            </a:r>
            <a:endParaRPr lang="fr-CH" noProof="0"/>
          </a:p>
        </p:txBody>
      </p:sp>
      <p:sp>
        <p:nvSpPr>
          <p:cNvPr id="354" name="Google Shape;354;p24"/>
          <p:cNvSpPr txBox="1"/>
          <p:nvPr/>
        </p:nvSpPr>
        <p:spPr>
          <a:xfrm>
            <a:off x="4210005" y="7052773"/>
            <a:ext cx="9867990" cy="309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0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for the photos</a:t>
            </a:r>
            <a:endParaRPr lang="fr-CH" noProof="0"/>
          </a:p>
        </p:txBody>
      </p:sp>
      <p:sp>
        <p:nvSpPr>
          <p:cNvPr id="355" name="Google Shape;355;p24"/>
          <p:cNvSpPr txBox="1"/>
          <p:nvPr/>
        </p:nvSpPr>
        <p:spPr>
          <a:xfrm>
            <a:off x="5469973" y="759849"/>
            <a:ext cx="7348055" cy="857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6399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Credits</a:t>
            </a:r>
            <a:endParaRPr lang="fr-CH" noProof="0"/>
          </a:p>
        </p:txBody>
      </p:sp>
      <p:sp>
        <p:nvSpPr>
          <p:cNvPr id="356" name="Google Shape;356;p24"/>
          <p:cNvSpPr txBox="1"/>
          <p:nvPr/>
        </p:nvSpPr>
        <p:spPr>
          <a:xfrm>
            <a:off x="6110027" y="6329831"/>
            <a:ext cx="6067945" cy="614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4712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Pexels</a:t>
            </a:r>
            <a:r>
              <a:rPr lang="fr-CH" sz="4712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fr-CH" sz="4712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Pixabay</a:t>
            </a:r>
            <a:endParaRPr lang="fr-CH" noProof="0"/>
          </a:p>
        </p:txBody>
      </p:sp>
      <p:pic>
        <p:nvPicPr>
          <p:cNvPr id="357" name="Google Shape;35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1775" y="2914808"/>
            <a:ext cx="4774145" cy="120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E51177C-D294-32EB-158C-69FA08A054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noProof="0" smtClean="0"/>
              <a:t>33</a:t>
            </a:fld>
            <a:endParaRPr lang="fr-CH" noProof="0"/>
          </a:p>
        </p:txBody>
      </p:sp>
    </p:spTree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9867F4FF-5111-B046-260C-034F3B949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86;p11">
            <a:extLst>
              <a:ext uri="{FF2B5EF4-FFF2-40B4-BE49-F238E27FC236}">
                <a16:creationId xmlns:a16="http://schemas.microsoft.com/office/drawing/2014/main" id="{8DF9C095-A6E0-4CE6-4E57-ADFD249B1473}"/>
              </a:ext>
            </a:extLst>
          </p:cNvPr>
          <p:cNvGrpSpPr/>
          <p:nvPr/>
        </p:nvGrpSpPr>
        <p:grpSpPr>
          <a:xfrm>
            <a:off x="6506963" y="5419518"/>
            <a:ext cx="5274062" cy="3943865"/>
            <a:chOff x="0" y="0"/>
            <a:chExt cx="1389053" cy="1389053"/>
          </a:xfrm>
        </p:grpSpPr>
        <p:sp>
          <p:nvSpPr>
            <p:cNvPr id="7" name="Google Shape;87;p11">
              <a:extLst>
                <a:ext uri="{FF2B5EF4-FFF2-40B4-BE49-F238E27FC236}">
                  <a16:creationId xmlns:a16="http://schemas.microsoft.com/office/drawing/2014/main" id="{AB29EF4A-99F9-A1DB-5DF6-5C1A2677CF63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8" name="Google Shape;88;p11">
              <a:extLst>
                <a:ext uri="{FF2B5EF4-FFF2-40B4-BE49-F238E27FC236}">
                  <a16:creationId xmlns:a16="http://schemas.microsoft.com/office/drawing/2014/main" id="{7338C58B-B6AB-0D64-5425-7EC9C42CC663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" name="Google Shape;89;p11">
            <a:extLst>
              <a:ext uri="{FF2B5EF4-FFF2-40B4-BE49-F238E27FC236}">
                <a16:creationId xmlns:a16="http://schemas.microsoft.com/office/drawing/2014/main" id="{6A7A806B-3420-43FA-4440-0B8DDBD40A7D}"/>
              </a:ext>
            </a:extLst>
          </p:cNvPr>
          <p:cNvGrpSpPr/>
          <p:nvPr/>
        </p:nvGrpSpPr>
        <p:grpSpPr>
          <a:xfrm>
            <a:off x="11985238" y="5419518"/>
            <a:ext cx="5274062" cy="3943865"/>
            <a:chOff x="0" y="0"/>
            <a:chExt cx="1389053" cy="1389053"/>
          </a:xfrm>
        </p:grpSpPr>
        <p:sp>
          <p:nvSpPr>
            <p:cNvPr id="10" name="Google Shape;90;p11">
              <a:extLst>
                <a:ext uri="{FF2B5EF4-FFF2-40B4-BE49-F238E27FC236}">
                  <a16:creationId xmlns:a16="http://schemas.microsoft.com/office/drawing/2014/main" id="{8D4FEA4D-4497-767C-0A70-381EFA46F1A5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11" name="Google Shape;91;p11">
              <a:extLst>
                <a:ext uri="{FF2B5EF4-FFF2-40B4-BE49-F238E27FC236}">
                  <a16:creationId xmlns:a16="http://schemas.microsoft.com/office/drawing/2014/main" id="{4DE50B2C-383B-E614-E5B0-E5D227C2115B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" name="Google Shape;83;p11">
            <a:extLst>
              <a:ext uri="{FF2B5EF4-FFF2-40B4-BE49-F238E27FC236}">
                <a16:creationId xmlns:a16="http://schemas.microsoft.com/office/drawing/2014/main" id="{286C6E41-41ED-FE71-762C-569C36FC07D4}"/>
              </a:ext>
            </a:extLst>
          </p:cNvPr>
          <p:cNvGrpSpPr/>
          <p:nvPr/>
        </p:nvGrpSpPr>
        <p:grpSpPr>
          <a:xfrm>
            <a:off x="1028688" y="5393687"/>
            <a:ext cx="5274062" cy="3943865"/>
            <a:chOff x="0" y="0"/>
            <a:chExt cx="1389053" cy="1389053"/>
          </a:xfrm>
        </p:grpSpPr>
        <p:sp>
          <p:nvSpPr>
            <p:cNvPr id="4" name="Google Shape;84;p11">
              <a:extLst>
                <a:ext uri="{FF2B5EF4-FFF2-40B4-BE49-F238E27FC236}">
                  <a16:creationId xmlns:a16="http://schemas.microsoft.com/office/drawing/2014/main" id="{0D23182C-7955-3315-52C9-215F6411E62D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5" name="Google Shape;85;p11">
              <a:extLst>
                <a:ext uri="{FF2B5EF4-FFF2-40B4-BE49-F238E27FC236}">
                  <a16:creationId xmlns:a16="http://schemas.microsoft.com/office/drawing/2014/main" id="{0EC481BA-C88A-F498-81BE-4C4BC3D105CA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" name="Google Shape;83;p11">
            <a:extLst>
              <a:ext uri="{FF2B5EF4-FFF2-40B4-BE49-F238E27FC236}">
                <a16:creationId xmlns:a16="http://schemas.microsoft.com/office/drawing/2014/main" id="{BD50501E-A802-CD66-1601-54D5261BE8C5}"/>
              </a:ext>
            </a:extLst>
          </p:cNvPr>
          <p:cNvGrpSpPr/>
          <p:nvPr/>
        </p:nvGrpSpPr>
        <p:grpSpPr>
          <a:xfrm>
            <a:off x="1028688" y="693627"/>
            <a:ext cx="5274062" cy="3971096"/>
            <a:chOff x="0" y="0"/>
            <a:chExt cx="1389053" cy="1389053"/>
          </a:xfrm>
        </p:grpSpPr>
        <p:sp>
          <p:nvSpPr>
            <p:cNvPr id="84" name="Google Shape;84;p11">
              <a:extLst>
                <a:ext uri="{FF2B5EF4-FFF2-40B4-BE49-F238E27FC236}">
                  <a16:creationId xmlns:a16="http://schemas.microsoft.com/office/drawing/2014/main" id="{9765EF30-F770-718C-A0B6-DC23D6527D1D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85" name="Google Shape;85;p11">
              <a:extLst>
                <a:ext uri="{FF2B5EF4-FFF2-40B4-BE49-F238E27FC236}">
                  <a16:creationId xmlns:a16="http://schemas.microsoft.com/office/drawing/2014/main" id="{AD173C31-D243-B8D4-570E-267C999FDBFC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" name="Google Shape;86;p11">
            <a:extLst>
              <a:ext uri="{FF2B5EF4-FFF2-40B4-BE49-F238E27FC236}">
                <a16:creationId xmlns:a16="http://schemas.microsoft.com/office/drawing/2014/main" id="{D53384C5-0F6D-3855-61B1-C505E34CA21A}"/>
              </a:ext>
            </a:extLst>
          </p:cNvPr>
          <p:cNvGrpSpPr/>
          <p:nvPr/>
        </p:nvGrpSpPr>
        <p:grpSpPr>
          <a:xfrm>
            <a:off x="6506963" y="719458"/>
            <a:ext cx="5274062" cy="3971096"/>
            <a:chOff x="0" y="0"/>
            <a:chExt cx="1389053" cy="1389053"/>
          </a:xfrm>
        </p:grpSpPr>
        <p:sp>
          <p:nvSpPr>
            <p:cNvPr id="87" name="Google Shape;87;p11">
              <a:extLst>
                <a:ext uri="{FF2B5EF4-FFF2-40B4-BE49-F238E27FC236}">
                  <a16:creationId xmlns:a16="http://schemas.microsoft.com/office/drawing/2014/main" id="{BF984D88-6F31-4539-BA3C-A6FED4E0F77C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88" name="Google Shape;88;p11">
              <a:extLst>
                <a:ext uri="{FF2B5EF4-FFF2-40B4-BE49-F238E27FC236}">
                  <a16:creationId xmlns:a16="http://schemas.microsoft.com/office/drawing/2014/main" id="{6BBFBD8B-B2D1-1E52-C256-BA390BFB047C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" name="Google Shape;89;p11">
            <a:extLst>
              <a:ext uri="{FF2B5EF4-FFF2-40B4-BE49-F238E27FC236}">
                <a16:creationId xmlns:a16="http://schemas.microsoft.com/office/drawing/2014/main" id="{73FF7F3A-FC17-EBF6-8F53-5BF2FB16186F}"/>
              </a:ext>
            </a:extLst>
          </p:cNvPr>
          <p:cNvGrpSpPr/>
          <p:nvPr/>
        </p:nvGrpSpPr>
        <p:grpSpPr>
          <a:xfrm>
            <a:off x="11985238" y="719458"/>
            <a:ext cx="5274062" cy="3971096"/>
            <a:chOff x="0" y="0"/>
            <a:chExt cx="1389053" cy="1389053"/>
          </a:xfrm>
        </p:grpSpPr>
        <p:sp>
          <p:nvSpPr>
            <p:cNvPr id="90" name="Google Shape;90;p11">
              <a:extLst>
                <a:ext uri="{FF2B5EF4-FFF2-40B4-BE49-F238E27FC236}">
                  <a16:creationId xmlns:a16="http://schemas.microsoft.com/office/drawing/2014/main" id="{170023DD-36E1-4F9E-FBAE-E1AA8460D842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91" name="Google Shape;91;p11">
              <a:extLst>
                <a:ext uri="{FF2B5EF4-FFF2-40B4-BE49-F238E27FC236}">
                  <a16:creationId xmlns:a16="http://schemas.microsoft.com/office/drawing/2014/main" id="{A044A5E6-B39F-495F-AE52-18015D209FD0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54B782C-671E-34D8-6671-34C992427D4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792735" y="9719750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z="2400" noProof="0" smtClean="0"/>
              <a:t>4</a:t>
            </a:fld>
            <a:endParaRPr lang="fr-CH" sz="2400" noProof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3DF036D-DD28-0379-477F-DE4BD08CC961}"/>
              </a:ext>
            </a:extLst>
          </p:cNvPr>
          <p:cNvSpPr txBox="1"/>
          <p:nvPr/>
        </p:nvSpPr>
        <p:spPr>
          <a:xfrm>
            <a:off x="1241946" y="914400"/>
            <a:ext cx="4735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4000" noProof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Sécurité humaine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D290E5C-D34B-C26F-4724-7E5408D8F638}"/>
              </a:ext>
            </a:extLst>
          </p:cNvPr>
          <p:cNvSpPr txBox="1"/>
          <p:nvPr/>
        </p:nvSpPr>
        <p:spPr>
          <a:xfrm>
            <a:off x="6776107" y="914400"/>
            <a:ext cx="47357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4000" noProof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Exploration de galeries</a:t>
            </a:r>
          </a:p>
        </p:txBody>
      </p:sp>
      <p:sp>
        <p:nvSpPr>
          <p:cNvPr id="15" name="Google Shape;323;p23">
            <a:extLst>
              <a:ext uri="{FF2B5EF4-FFF2-40B4-BE49-F238E27FC236}">
                <a16:creationId xmlns:a16="http://schemas.microsoft.com/office/drawing/2014/main" id="{BC3AB86B-5FC0-2656-AE4B-0F19E946AC5A}"/>
              </a:ext>
            </a:extLst>
          </p:cNvPr>
          <p:cNvSpPr/>
          <p:nvPr/>
        </p:nvSpPr>
        <p:spPr>
          <a:xfrm>
            <a:off x="7649038" y="2237839"/>
            <a:ext cx="2989923" cy="2115797"/>
          </a:xfrm>
          <a:custGeom>
            <a:avLst/>
            <a:gdLst/>
            <a:ahLst/>
            <a:cxnLst/>
            <a:rect l="l" t="t" r="r" b="b"/>
            <a:pathLst>
              <a:path w="1040268" h="820866" extrusionOk="0">
                <a:moveTo>
                  <a:pt x="0" y="0"/>
                </a:moveTo>
                <a:lnTo>
                  <a:pt x="1040268" y="0"/>
                </a:lnTo>
                <a:lnTo>
                  <a:pt x="1040268" y="820866"/>
                </a:lnTo>
                <a:lnTo>
                  <a:pt x="0" y="8208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fr-CH" noProof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A4307C9-E44D-A7C4-5489-3BC4BD7A8EF5}"/>
              </a:ext>
            </a:extLst>
          </p:cNvPr>
          <p:cNvSpPr txBox="1"/>
          <p:nvPr/>
        </p:nvSpPr>
        <p:spPr>
          <a:xfrm>
            <a:off x="12254382" y="990882"/>
            <a:ext cx="4735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4000" noProof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Robot 7Links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5DCD9F-448C-D399-90E5-23F944795B4E}"/>
              </a:ext>
            </a:extLst>
          </p:cNvPr>
          <p:cNvSpPr/>
          <p:nvPr/>
        </p:nvSpPr>
        <p:spPr>
          <a:xfrm>
            <a:off x="12992165" y="2228661"/>
            <a:ext cx="3248671" cy="21362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5A0C0D83-9C2F-2E7F-F980-A7A3EE8FAAF1}"/>
              </a:ext>
            </a:extLst>
          </p:cNvPr>
          <p:cNvSpPr/>
          <p:nvPr/>
        </p:nvSpPr>
        <p:spPr>
          <a:xfrm>
            <a:off x="13402100" y="2565778"/>
            <a:ext cx="873457" cy="8598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B2A7FC9F-2C5F-E7AF-E237-5C70FE71DCC4}"/>
              </a:ext>
            </a:extLst>
          </p:cNvPr>
          <p:cNvSpPr/>
          <p:nvPr/>
        </p:nvSpPr>
        <p:spPr>
          <a:xfrm>
            <a:off x="14919279" y="2565778"/>
            <a:ext cx="873456" cy="8598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FAC96470-DC63-C9DD-2F94-002667CB0C6C}"/>
              </a:ext>
            </a:extLst>
          </p:cNvPr>
          <p:cNvSpPr/>
          <p:nvPr/>
        </p:nvSpPr>
        <p:spPr>
          <a:xfrm>
            <a:off x="13554500" y="2718178"/>
            <a:ext cx="584581" cy="55728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831250C-E171-4868-7EF5-1FDFDE0B4C2E}"/>
              </a:ext>
            </a:extLst>
          </p:cNvPr>
          <p:cNvSpPr/>
          <p:nvPr/>
        </p:nvSpPr>
        <p:spPr>
          <a:xfrm>
            <a:off x="15068294" y="2718178"/>
            <a:ext cx="574647" cy="55728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F9CA28-EF8E-1EE3-6E99-06E4C77426D9}"/>
              </a:ext>
            </a:extLst>
          </p:cNvPr>
          <p:cNvSpPr/>
          <p:nvPr/>
        </p:nvSpPr>
        <p:spPr>
          <a:xfrm>
            <a:off x="13402100" y="3762704"/>
            <a:ext cx="2324932" cy="2963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2E526BE-CFF2-6A04-78C9-EA26C5343BB9}"/>
              </a:ext>
            </a:extLst>
          </p:cNvPr>
          <p:cNvSpPr/>
          <p:nvPr/>
        </p:nvSpPr>
        <p:spPr>
          <a:xfrm>
            <a:off x="12758378" y="2934915"/>
            <a:ext cx="233787" cy="7078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7C4F1A4-3EEE-1A87-1513-75A6CB27E116}"/>
              </a:ext>
            </a:extLst>
          </p:cNvPr>
          <p:cNvSpPr/>
          <p:nvPr/>
        </p:nvSpPr>
        <p:spPr>
          <a:xfrm>
            <a:off x="16240836" y="2934915"/>
            <a:ext cx="233787" cy="7078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B59D51-C533-3AE6-883A-63CC059428A3}"/>
              </a:ext>
            </a:extLst>
          </p:cNvPr>
          <p:cNvSpPr/>
          <p:nvPr/>
        </p:nvSpPr>
        <p:spPr>
          <a:xfrm>
            <a:off x="12642511" y="3080784"/>
            <a:ext cx="115867" cy="4299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0DF274B-AFFC-EC59-0491-0C2E812115D1}"/>
              </a:ext>
            </a:extLst>
          </p:cNvPr>
          <p:cNvSpPr/>
          <p:nvPr/>
        </p:nvSpPr>
        <p:spPr>
          <a:xfrm>
            <a:off x="16478454" y="3080784"/>
            <a:ext cx="115867" cy="4299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438A4D7-AAD2-8842-1C35-622F5A5BDDDE}"/>
              </a:ext>
            </a:extLst>
          </p:cNvPr>
          <p:cNvSpPr/>
          <p:nvPr/>
        </p:nvSpPr>
        <p:spPr>
          <a:xfrm>
            <a:off x="13788856" y="1798756"/>
            <a:ext cx="115867" cy="4299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A30E53-518B-8494-4C1F-EF392C69833B}"/>
              </a:ext>
            </a:extLst>
          </p:cNvPr>
          <p:cNvSpPr/>
          <p:nvPr/>
        </p:nvSpPr>
        <p:spPr>
          <a:xfrm>
            <a:off x="15277600" y="1798756"/>
            <a:ext cx="115867" cy="4299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D513F92-BB69-76E9-069F-3829F75F2636}"/>
              </a:ext>
            </a:extLst>
          </p:cNvPr>
          <p:cNvSpPr txBox="1"/>
          <p:nvPr/>
        </p:nvSpPr>
        <p:spPr>
          <a:xfrm>
            <a:off x="1241945" y="5613634"/>
            <a:ext cx="47357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4000" noProof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Télé opération à distance</a:t>
            </a:r>
          </a:p>
        </p:txBody>
      </p:sp>
      <p:sp>
        <p:nvSpPr>
          <p:cNvPr id="31" name="Arc plein 30">
            <a:extLst>
              <a:ext uri="{FF2B5EF4-FFF2-40B4-BE49-F238E27FC236}">
                <a16:creationId xmlns:a16="http://schemas.microsoft.com/office/drawing/2014/main" id="{52B85339-B6F9-E0B0-7D76-3C67754C8434}"/>
              </a:ext>
            </a:extLst>
          </p:cNvPr>
          <p:cNvSpPr/>
          <p:nvPr/>
        </p:nvSpPr>
        <p:spPr>
          <a:xfrm>
            <a:off x="2523627" y="7012378"/>
            <a:ext cx="2172402" cy="1390683"/>
          </a:xfrm>
          <a:prstGeom prst="blockArc">
            <a:avLst>
              <a:gd name="adj1" fmla="val 11400477"/>
              <a:gd name="adj2" fmla="val 20910998"/>
              <a:gd name="adj3" fmla="val 1894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>
              <a:solidFill>
                <a:schemeClr val="tx1"/>
              </a:solidFill>
            </a:endParaRPr>
          </a:p>
        </p:txBody>
      </p:sp>
      <p:sp>
        <p:nvSpPr>
          <p:cNvPr id="32" name="Arc plein 31">
            <a:extLst>
              <a:ext uri="{FF2B5EF4-FFF2-40B4-BE49-F238E27FC236}">
                <a16:creationId xmlns:a16="http://schemas.microsoft.com/office/drawing/2014/main" id="{BF268A04-B335-1F84-9A69-E28F0E8CA0C7}"/>
              </a:ext>
            </a:extLst>
          </p:cNvPr>
          <p:cNvSpPr/>
          <p:nvPr/>
        </p:nvSpPr>
        <p:spPr>
          <a:xfrm>
            <a:off x="2788653" y="7475593"/>
            <a:ext cx="1642350" cy="1323439"/>
          </a:xfrm>
          <a:prstGeom prst="blockArc">
            <a:avLst>
              <a:gd name="adj1" fmla="val 11732296"/>
              <a:gd name="adj2" fmla="val 20557130"/>
              <a:gd name="adj3" fmla="val 17153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>
              <a:solidFill>
                <a:schemeClr val="tx1"/>
              </a:solidFill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48538E66-4890-841A-4660-8CC0FF28F1E3}"/>
              </a:ext>
            </a:extLst>
          </p:cNvPr>
          <p:cNvSpPr/>
          <p:nvPr/>
        </p:nvSpPr>
        <p:spPr>
          <a:xfrm>
            <a:off x="3317537" y="8479109"/>
            <a:ext cx="584581" cy="55728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/>
          </a:p>
        </p:txBody>
      </p:sp>
      <p:sp>
        <p:nvSpPr>
          <p:cNvPr id="35" name="Arc plein 34">
            <a:extLst>
              <a:ext uri="{FF2B5EF4-FFF2-40B4-BE49-F238E27FC236}">
                <a16:creationId xmlns:a16="http://schemas.microsoft.com/office/drawing/2014/main" id="{AC98BBC1-76F0-630B-B231-5984FB64A782}"/>
              </a:ext>
            </a:extLst>
          </p:cNvPr>
          <p:cNvSpPr/>
          <p:nvPr/>
        </p:nvSpPr>
        <p:spPr>
          <a:xfrm>
            <a:off x="2915844" y="7976148"/>
            <a:ext cx="1387968" cy="1297608"/>
          </a:xfrm>
          <a:prstGeom prst="blockArc">
            <a:avLst>
              <a:gd name="adj1" fmla="val 12865018"/>
              <a:gd name="adj2" fmla="val 19435897"/>
              <a:gd name="adj3" fmla="val 14558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>
              <a:solidFill>
                <a:schemeClr val="tx1"/>
              </a:solidFill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7584957-41D1-C0E0-2A87-B9372AC8CF85}"/>
              </a:ext>
            </a:extLst>
          </p:cNvPr>
          <p:cNvSpPr txBox="1"/>
          <p:nvPr/>
        </p:nvSpPr>
        <p:spPr>
          <a:xfrm>
            <a:off x="12196679" y="5572758"/>
            <a:ext cx="4735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4000" noProof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Vidéo en direct</a:t>
            </a:r>
          </a:p>
        </p:txBody>
      </p:sp>
      <p:sp>
        <p:nvSpPr>
          <p:cNvPr id="37" name="Google Shape;309;p23">
            <a:extLst>
              <a:ext uri="{FF2B5EF4-FFF2-40B4-BE49-F238E27FC236}">
                <a16:creationId xmlns:a16="http://schemas.microsoft.com/office/drawing/2014/main" id="{CE0557E9-62A7-F450-A19E-F265EB9735A2}"/>
              </a:ext>
            </a:extLst>
          </p:cNvPr>
          <p:cNvSpPr/>
          <p:nvPr/>
        </p:nvSpPr>
        <p:spPr>
          <a:xfrm>
            <a:off x="12859347" y="6691705"/>
            <a:ext cx="3514306" cy="1787404"/>
          </a:xfrm>
          <a:custGeom>
            <a:avLst/>
            <a:gdLst/>
            <a:ahLst/>
            <a:cxnLst/>
            <a:rect l="l" t="t" r="r" b="b"/>
            <a:pathLst>
              <a:path w="1100526" h="654313" extrusionOk="0">
                <a:moveTo>
                  <a:pt x="0" y="0"/>
                </a:moveTo>
                <a:lnTo>
                  <a:pt x="1100526" y="0"/>
                </a:lnTo>
                <a:lnTo>
                  <a:pt x="1100526" y="654313"/>
                </a:lnTo>
                <a:lnTo>
                  <a:pt x="0" y="654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fr-CH" noProof="0"/>
          </a:p>
        </p:txBody>
      </p:sp>
      <p:grpSp>
        <p:nvGrpSpPr>
          <p:cNvPr id="38" name="Google Shape;2548;p68">
            <a:extLst>
              <a:ext uri="{FF2B5EF4-FFF2-40B4-BE49-F238E27FC236}">
                <a16:creationId xmlns:a16="http://schemas.microsoft.com/office/drawing/2014/main" id="{5AC67582-9655-8D2E-B840-39014FB144CE}"/>
              </a:ext>
            </a:extLst>
          </p:cNvPr>
          <p:cNvGrpSpPr/>
          <p:nvPr/>
        </p:nvGrpSpPr>
        <p:grpSpPr>
          <a:xfrm>
            <a:off x="2833452" y="1591129"/>
            <a:ext cx="1387968" cy="2731350"/>
            <a:chOff x="7787345" y="4174353"/>
            <a:chExt cx="124779" cy="290988"/>
          </a:xfrm>
          <a:solidFill>
            <a:schemeClr val="bg1"/>
          </a:solidFill>
        </p:grpSpPr>
        <p:sp>
          <p:nvSpPr>
            <p:cNvPr id="39" name="Google Shape;2549;p68">
              <a:extLst>
                <a:ext uri="{FF2B5EF4-FFF2-40B4-BE49-F238E27FC236}">
                  <a16:creationId xmlns:a16="http://schemas.microsoft.com/office/drawing/2014/main" id="{F8300F7F-74DC-FC0C-03F1-E8B7E3169398}"/>
                </a:ext>
              </a:extLst>
            </p:cNvPr>
            <p:cNvSpPr/>
            <p:nvPr/>
          </p:nvSpPr>
          <p:spPr>
            <a:xfrm>
              <a:off x="7792681" y="4269317"/>
              <a:ext cx="21812" cy="82391"/>
            </a:xfrm>
            <a:custGeom>
              <a:avLst/>
              <a:gdLst/>
              <a:ahLst/>
              <a:cxnLst/>
              <a:rect l="l" t="t" r="r" b="b"/>
              <a:pathLst>
                <a:path w="21812" h="82391" extrusionOk="0">
                  <a:moveTo>
                    <a:pt x="14193" y="0"/>
                  </a:moveTo>
                  <a:cubicBezTo>
                    <a:pt x="9430" y="0"/>
                    <a:pt x="5429" y="4000"/>
                    <a:pt x="5429" y="8858"/>
                  </a:cubicBezTo>
                  <a:lnTo>
                    <a:pt x="5429" y="71914"/>
                  </a:lnTo>
                  <a:cubicBezTo>
                    <a:pt x="5429" y="75724"/>
                    <a:pt x="3239" y="79343"/>
                    <a:pt x="0" y="81248"/>
                  </a:cubicBezTo>
                  <a:lnTo>
                    <a:pt x="667" y="81629"/>
                  </a:lnTo>
                  <a:lnTo>
                    <a:pt x="953" y="81629"/>
                  </a:lnTo>
                  <a:cubicBezTo>
                    <a:pt x="953" y="81629"/>
                    <a:pt x="1810" y="82010"/>
                    <a:pt x="1810" y="82010"/>
                  </a:cubicBezTo>
                  <a:lnTo>
                    <a:pt x="2763" y="82010"/>
                  </a:lnTo>
                  <a:cubicBezTo>
                    <a:pt x="2763" y="82010"/>
                    <a:pt x="2858" y="82105"/>
                    <a:pt x="2858" y="82105"/>
                  </a:cubicBezTo>
                  <a:lnTo>
                    <a:pt x="3810" y="82391"/>
                  </a:lnTo>
                  <a:lnTo>
                    <a:pt x="5144" y="82391"/>
                  </a:lnTo>
                  <a:cubicBezTo>
                    <a:pt x="11145" y="82391"/>
                    <a:pt x="16002" y="77629"/>
                    <a:pt x="16097" y="71628"/>
                  </a:cubicBezTo>
                  <a:lnTo>
                    <a:pt x="16097" y="5905"/>
                  </a:lnTo>
                  <a:cubicBezTo>
                    <a:pt x="16097" y="2572"/>
                    <a:pt x="18669" y="0"/>
                    <a:pt x="21813" y="0"/>
                  </a:cubicBezTo>
                  <a:lnTo>
                    <a:pt x="1419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2550;p68">
              <a:extLst>
                <a:ext uri="{FF2B5EF4-FFF2-40B4-BE49-F238E27FC236}">
                  <a16:creationId xmlns:a16="http://schemas.microsoft.com/office/drawing/2014/main" id="{D71AE080-9C7B-C6AC-8392-8C657219722D}"/>
                </a:ext>
              </a:extLst>
            </p:cNvPr>
            <p:cNvSpPr/>
            <p:nvPr/>
          </p:nvSpPr>
          <p:spPr>
            <a:xfrm>
              <a:off x="7821312" y="4174353"/>
              <a:ext cx="56618" cy="56864"/>
            </a:xfrm>
            <a:custGeom>
              <a:avLst/>
              <a:gdLst/>
              <a:ahLst/>
              <a:cxnLst/>
              <a:rect l="l" t="t" r="r" b="b"/>
              <a:pathLst>
                <a:path w="56618" h="56864" extrusionOk="0">
                  <a:moveTo>
                    <a:pt x="28043" y="56864"/>
                  </a:moveTo>
                  <a:cubicBezTo>
                    <a:pt x="30806" y="56864"/>
                    <a:pt x="33568" y="56293"/>
                    <a:pt x="36234" y="55531"/>
                  </a:cubicBezTo>
                  <a:cubicBezTo>
                    <a:pt x="36997" y="55340"/>
                    <a:pt x="37759" y="55150"/>
                    <a:pt x="38521" y="54864"/>
                  </a:cubicBezTo>
                  <a:cubicBezTo>
                    <a:pt x="39283" y="54578"/>
                    <a:pt x="40045" y="54102"/>
                    <a:pt x="40712" y="53721"/>
                  </a:cubicBezTo>
                  <a:cubicBezTo>
                    <a:pt x="41474" y="53340"/>
                    <a:pt x="42331" y="52959"/>
                    <a:pt x="43093" y="52483"/>
                  </a:cubicBezTo>
                  <a:cubicBezTo>
                    <a:pt x="44140" y="51911"/>
                    <a:pt x="44998" y="51149"/>
                    <a:pt x="45950" y="50387"/>
                  </a:cubicBezTo>
                  <a:cubicBezTo>
                    <a:pt x="46331" y="50101"/>
                    <a:pt x="46808" y="49816"/>
                    <a:pt x="47188" y="49435"/>
                  </a:cubicBezTo>
                  <a:cubicBezTo>
                    <a:pt x="48236" y="48577"/>
                    <a:pt x="49094" y="47530"/>
                    <a:pt x="49951" y="46482"/>
                  </a:cubicBezTo>
                  <a:cubicBezTo>
                    <a:pt x="50141" y="46196"/>
                    <a:pt x="50427" y="46006"/>
                    <a:pt x="50617" y="45720"/>
                  </a:cubicBezTo>
                  <a:cubicBezTo>
                    <a:pt x="51379" y="44672"/>
                    <a:pt x="52142" y="43529"/>
                    <a:pt x="52808" y="42386"/>
                  </a:cubicBezTo>
                  <a:cubicBezTo>
                    <a:pt x="53094" y="42005"/>
                    <a:pt x="53285" y="41529"/>
                    <a:pt x="53475" y="41148"/>
                  </a:cubicBezTo>
                  <a:cubicBezTo>
                    <a:pt x="53951" y="40100"/>
                    <a:pt x="54428" y="39052"/>
                    <a:pt x="54808" y="38005"/>
                  </a:cubicBezTo>
                  <a:cubicBezTo>
                    <a:pt x="55094" y="37243"/>
                    <a:pt x="55380" y="36481"/>
                    <a:pt x="55571" y="35719"/>
                  </a:cubicBezTo>
                  <a:cubicBezTo>
                    <a:pt x="55761" y="34862"/>
                    <a:pt x="55951" y="34099"/>
                    <a:pt x="56142" y="33147"/>
                  </a:cubicBezTo>
                  <a:cubicBezTo>
                    <a:pt x="56237" y="32575"/>
                    <a:pt x="56427" y="32004"/>
                    <a:pt x="56523" y="31432"/>
                  </a:cubicBezTo>
                  <a:cubicBezTo>
                    <a:pt x="56523" y="30861"/>
                    <a:pt x="56523" y="30289"/>
                    <a:pt x="56523" y="29718"/>
                  </a:cubicBezTo>
                  <a:cubicBezTo>
                    <a:pt x="56523" y="29242"/>
                    <a:pt x="56618" y="28861"/>
                    <a:pt x="56618" y="28384"/>
                  </a:cubicBezTo>
                  <a:cubicBezTo>
                    <a:pt x="56618" y="27908"/>
                    <a:pt x="56523" y="27432"/>
                    <a:pt x="56427" y="26956"/>
                  </a:cubicBezTo>
                  <a:cubicBezTo>
                    <a:pt x="56427" y="26003"/>
                    <a:pt x="56333" y="24955"/>
                    <a:pt x="56142" y="24003"/>
                  </a:cubicBezTo>
                  <a:cubicBezTo>
                    <a:pt x="55951" y="22955"/>
                    <a:pt x="55761" y="22003"/>
                    <a:pt x="55475" y="21050"/>
                  </a:cubicBezTo>
                  <a:cubicBezTo>
                    <a:pt x="55284" y="20193"/>
                    <a:pt x="54999" y="19336"/>
                    <a:pt x="54713" y="18574"/>
                  </a:cubicBezTo>
                  <a:cubicBezTo>
                    <a:pt x="54332" y="17526"/>
                    <a:pt x="53856" y="16669"/>
                    <a:pt x="53380" y="15716"/>
                  </a:cubicBezTo>
                  <a:cubicBezTo>
                    <a:pt x="52999" y="14954"/>
                    <a:pt x="52618" y="14288"/>
                    <a:pt x="52237" y="13525"/>
                  </a:cubicBezTo>
                  <a:cubicBezTo>
                    <a:pt x="51665" y="12573"/>
                    <a:pt x="50999" y="11811"/>
                    <a:pt x="50332" y="10954"/>
                  </a:cubicBezTo>
                  <a:cubicBezTo>
                    <a:pt x="49856" y="10287"/>
                    <a:pt x="49284" y="9620"/>
                    <a:pt x="48808" y="9049"/>
                  </a:cubicBezTo>
                  <a:cubicBezTo>
                    <a:pt x="48046" y="8287"/>
                    <a:pt x="47284" y="7620"/>
                    <a:pt x="46522" y="6953"/>
                  </a:cubicBezTo>
                  <a:cubicBezTo>
                    <a:pt x="45855" y="6382"/>
                    <a:pt x="45283" y="5810"/>
                    <a:pt x="44617" y="5334"/>
                  </a:cubicBezTo>
                  <a:cubicBezTo>
                    <a:pt x="43760" y="4763"/>
                    <a:pt x="42807" y="4286"/>
                    <a:pt x="41950" y="3715"/>
                  </a:cubicBezTo>
                  <a:cubicBezTo>
                    <a:pt x="41188" y="3334"/>
                    <a:pt x="40521" y="2857"/>
                    <a:pt x="39759" y="2476"/>
                  </a:cubicBezTo>
                  <a:cubicBezTo>
                    <a:pt x="38711" y="2000"/>
                    <a:pt x="37568" y="1714"/>
                    <a:pt x="36425" y="1333"/>
                  </a:cubicBezTo>
                  <a:cubicBezTo>
                    <a:pt x="35663" y="1143"/>
                    <a:pt x="34996" y="857"/>
                    <a:pt x="34235" y="667"/>
                  </a:cubicBezTo>
                  <a:cubicBezTo>
                    <a:pt x="32329" y="286"/>
                    <a:pt x="30329" y="0"/>
                    <a:pt x="28329" y="0"/>
                  </a:cubicBezTo>
                  <a:cubicBezTo>
                    <a:pt x="3183" y="0"/>
                    <a:pt x="-9485" y="30480"/>
                    <a:pt x="8326" y="48387"/>
                  </a:cubicBezTo>
                  <a:cubicBezTo>
                    <a:pt x="14042" y="54197"/>
                    <a:pt x="21185" y="56769"/>
                    <a:pt x="28138" y="567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2551;p68">
              <a:extLst>
                <a:ext uri="{FF2B5EF4-FFF2-40B4-BE49-F238E27FC236}">
                  <a16:creationId xmlns:a16="http://schemas.microsoft.com/office/drawing/2014/main" id="{2E9E339E-EA75-7567-1ACB-207BA8494A12}"/>
                </a:ext>
              </a:extLst>
            </p:cNvPr>
            <p:cNvSpPr/>
            <p:nvPr/>
          </p:nvSpPr>
          <p:spPr>
            <a:xfrm>
              <a:off x="7787345" y="4235503"/>
              <a:ext cx="124779" cy="229838"/>
            </a:xfrm>
            <a:custGeom>
              <a:avLst/>
              <a:gdLst/>
              <a:ahLst/>
              <a:cxnLst/>
              <a:rect l="l" t="t" r="r" b="b"/>
              <a:pathLst>
                <a:path w="124779" h="229838" extrusionOk="0">
                  <a:moveTo>
                    <a:pt x="91156" y="476"/>
                  </a:moveTo>
                  <a:lnTo>
                    <a:pt x="33339" y="476"/>
                  </a:lnTo>
                  <a:cubicBezTo>
                    <a:pt x="14861" y="476"/>
                    <a:pt x="-188" y="15335"/>
                    <a:pt x="2" y="33814"/>
                  </a:cubicBezTo>
                  <a:lnTo>
                    <a:pt x="2" y="105156"/>
                  </a:lnTo>
                  <a:cubicBezTo>
                    <a:pt x="-94" y="111062"/>
                    <a:pt x="4383" y="115824"/>
                    <a:pt x="10289" y="116205"/>
                  </a:cubicBezTo>
                  <a:lnTo>
                    <a:pt x="10575" y="116205"/>
                  </a:lnTo>
                  <a:cubicBezTo>
                    <a:pt x="16480" y="116205"/>
                    <a:pt x="21433" y="111443"/>
                    <a:pt x="21433" y="105442"/>
                  </a:cubicBezTo>
                  <a:lnTo>
                    <a:pt x="21433" y="39719"/>
                  </a:lnTo>
                  <a:cubicBezTo>
                    <a:pt x="21243" y="35624"/>
                    <a:pt x="24291" y="33528"/>
                    <a:pt x="27338" y="33528"/>
                  </a:cubicBezTo>
                  <a:cubicBezTo>
                    <a:pt x="30387" y="33528"/>
                    <a:pt x="33339" y="35624"/>
                    <a:pt x="33054" y="39719"/>
                  </a:cubicBezTo>
                  <a:lnTo>
                    <a:pt x="33054" y="218885"/>
                  </a:lnTo>
                  <a:cubicBezTo>
                    <a:pt x="33054" y="222980"/>
                    <a:pt x="35340" y="226504"/>
                    <a:pt x="38673" y="228410"/>
                  </a:cubicBezTo>
                  <a:cubicBezTo>
                    <a:pt x="38673" y="228410"/>
                    <a:pt x="38673" y="228410"/>
                    <a:pt x="38673" y="228410"/>
                  </a:cubicBezTo>
                  <a:lnTo>
                    <a:pt x="38959" y="228600"/>
                  </a:lnTo>
                  <a:cubicBezTo>
                    <a:pt x="38959" y="228600"/>
                    <a:pt x="39340" y="228791"/>
                    <a:pt x="39531" y="228886"/>
                  </a:cubicBezTo>
                  <a:lnTo>
                    <a:pt x="39626" y="228886"/>
                  </a:lnTo>
                  <a:cubicBezTo>
                    <a:pt x="39626" y="228886"/>
                    <a:pt x="40293" y="229171"/>
                    <a:pt x="40293" y="229171"/>
                  </a:cubicBezTo>
                  <a:lnTo>
                    <a:pt x="40578" y="229171"/>
                  </a:lnTo>
                  <a:lnTo>
                    <a:pt x="41245" y="229457"/>
                  </a:lnTo>
                  <a:lnTo>
                    <a:pt x="42197" y="229457"/>
                  </a:lnTo>
                  <a:cubicBezTo>
                    <a:pt x="42197" y="229457"/>
                    <a:pt x="42960" y="229838"/>
                    <a:pt x="43341" y="229838"/>
                  </a:cubicBezTo>
                  <a:lnTo>
                    <a:pt x="43626" y="229838"/>
                  </a:lnTo>
                  <a:cubicBezTo>
                    <a:pt x="46770" y="229838"/>
                    <a:pt x="49532" y="228505"/>
                    <a:pt x="51532" y="226504"/>
                  </a:cubicBezTo>
                  <a:cubicBezTo>
                    <a:pt x="52294" y="225743"/>
                    <a:pt x="52866" y="224790"/>
                    <a:pt x="53342" y="223838"/>
                  </a:cubicBezTo>
                  <a:cubicBezTo>
                    <a:pt x="53437" y="223647"/>
                    <a:pt x="53628" y="223456"/>
                    <a:pt x="53723" y="223266"/>
                  </a:cubicBezTo>
                  <a:cubicBezTo>
                    <a:pt x="54294" y="221933"/>
                    <a:pt x="54675" y="220504"/>
                    <a:pt x="54675" y="218885"/>
                  </a:cubicBezTo>
                  <a:lnTo>
                    <a:pt x="54675" y="141351"/>
                  </a:lnTo>
                  <a:cubicBezTo>
                    <a:pt x="54675" y="140779"/>
                    <a:pt x="54866" y="140208"/>
                    <a:pt x="54961" y="139637"/>
                  </a:cubicBezTo>
                  <a:cubicBezTo>
                    <a:pt x="56009" y="136112"/>
                    <a:pt x="58962" y="134207"/>
                    <a:pt x="62105" y="134207"/>
                  </a:cubicBezTo>
                  <a:cubicBezTo>
                    <a:pt x="65725" y="134207"/>
                    <a:pt x="69344" y="136588"/>
                    <a:pt x="69725" y="141256"/>
                  </a:cubicBezTo>
                  <a:lnTo>
                    <a:pt x="69725" y="218885"/>
                  </a:lnTo>
                  <a:cubicBezTo>
                    <a:pt x="69725" y="222980"/>
                    <a:pt x="72106" y="226409"/>
                    <a:pt x="75440" y="228124"/>
                  </a:cubicBezTo>
                  <a:cubicBezTo>
                    <a:pt x="75440" y="228124"/>
                    <a:pt x="75440" y="228124"/>
                    <a:pt x="75440" y="228124"/>
                  </a:cubicBezTo>
                  <a:lnTo>
                    <a:pt x="75821" y="228410"/>
                  </a:lnTo>
                  <a:lnTo>
                    <a:pt x="76012" y="228410"/>
                  </a:lnTo>
                  <a:cubicBezTo>
                    <a:pt x="76012" y="228410"/>
                    <a:pt x="76297" y="228600"/>
                    <a:pt x="76488" y="228695"/>
                  </a:cubicBezTo>
                  <a:lnTo>
                    <a:pt x="76964" y="228981"/>
                  </a:lnTo>
                  <a:lnTo>
                    <a:pt x="77345" y="228981"/>
                  </a:lnTo>
                  <a:cubicBezTo>
                    <a:pt x="77345" y="228981"/>
                    <a:pt x="77726" y="229267"/>
                    <a:pt x="77726" y="229267"/>
                  </a:cubicBezTo>
                  <a:lnTo>
                    <a:pt x="78298" y="229267"/>
                  </a:lnTo>
                  <a:cubicBezTo>
                    <a:pt x="78298" y="229267"/>
                    <a:pt x="78583" y="229362"/>
                    <a:pt x="78583" y="229362"/>
                  </a:cubicBezTo>
                  <a:lnTo>
                    <a:pt x="79441" y="229362"/>
                  </a:lnTo>
                  <a:cubicBezTo>
                    <a:pt x="79441" y="229362"/>
                    <a:pt x="80679" y="229457"/>
                    <a:pt x="80679" y="229457"/>
                  </a:cubicBezTo>
                  <a:cubicBezTo>
                    <a:pt x="82012" y="229457"/>
                    <a:pt x="83346" y="229076"/>
                    <a:pt x="84584" y="228600"/>
                  </a:cubicBezTo>
                  <a:cubicBezTo>
                    <a:pt x="84584" y="228600"/>
                    <a:pt x="84775" y="228600"/>
                    <a:pt x="84870" y="228505"/>
                  </a:cubicBezTo>
                  <a:cubicBezTo>
                    <a:pt x="87156" y="227552"/>
                    <a:pt x="89061" y="226028"/>
                    <a:pt x="90108" y="223838"/>
                  </a:cubicBezTo>
                  <a:cubicBezTo>
                    <a:pt x="90204" y="223456"/>
                    <a:pt x="90489" y="223171"/>
                    <a:pt x="90680" y="222885"/>
                  </a:cubicBezTo>
                  <a:cubicBezTo>
                    <a:pt x="91061" y="221837"/>
                    <a:pt x="91347" y="220789"/>
                    <a:pt x="91347" y="219742"/>
                  </a:cubicBezTo>
                  <a:lnTo>
                    <a:pt x="91347" y="39338"/>
                  </a:lnTo>
                  <a:cubicBezTo>
                    <a:pt x="91347" y="36004"/>
                    <a:pt x="94109" y="33433"/>
                    <a:pt x="97252" y="33433"/>
                  </a:cubicBezTo>
                  <a:lnTo>
                    <a:pt x="95538" y="33433"/>
                  </a:lnTo>
                  <a:cubicBezTo>
                    <a:pt x="96109" y="33338"/>
                    <a:pt x="96585" y="33147"/>
                    <a:pt x="97157" y="33147"/>
                  </a:cubicBezTo>
                  <a:cubicBezTo>
                    <a:pt x="100205" y="33147"/>
                    <a:pt x="103253" y="35243"/>
                    <a:pt x="103062" y="39338"/>
                  </a:cubicBezTo>
                  <a:lnTo>
                    <a:pt x="103062" y="105061"/>
                  </a:lnTo>
                  <a:cubicBezTo>
                    <a:pt x="103062" y="110014"/>
                    <a:pt x="106396" y="114014"/>
                    <a:pt x="110968" y="115253"/>
                  </a:cubicBezTo>
                  <a:cubicBezTo>
                    <a:pt x="111444" y="115443"/>
                    <a:pt x="111921" y="115443"/>
                    <a:pt x="112492" y="115538"/>
                  </a:cubicBezTo>
                  <a:cubicBezTo>
                    <a:pt x="112969" y="115538"/>
                    <a:pt x="113350" y="115824"/>
                    <a:pt x="113826" y="115824"/>
                  </a:cubicBezTo>
                  <a:cubicBezTo>
                    <a:pt x="114112" y="115824"/>
                    <a:pt x="114397" y="115634"/>
                    <a:pt x="114683" y="115634"/>
                  </a:cubicBezTo>
                  <a:cubicBezTo>
                    <a:pt x="120017" y="115348"/>
                    <a:pt x="124780" y="111062"/>
                    <a:pt x="124780" y="104966"/>
                  </a:cubicBezTo>
                  <a:lnTo>
                    <a:pt x="124780" y="33338"/>
                  </a:lnTo>
                  <a:cubicBezTo>
                    <a:pt x="124780" y="14859"/>
                    <a:pt x="109921" y="0"/>
                    <a:pt x="9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ZoneTexte 41">
            <a:extLst>
              <a:ext uri="{FF2B5EF4-FFF2-40B4-BE49-F238E27FC236}">
                <a16:creationId xmlns:a16="http://schemas.microsoft.com/office/drawing/2014/main" id="{20C99BCF-71B7-F94D-A95E-36EA3EAAB38F}"/>
              </a:ext>
            </a:extLst>
          </p:cNvPr>
          <p:cNvSpPr txBox="1"/>
          <p:nvPr/>
        </p:nvSpPr>
        <p:spPr>
          <a:xfrm>
            <a:off x="6776106" y="5613634"/>
            <a:ext cx="47357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4000" noProof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Environnements dangereux</a:t>
            </a:r>
          </a:p>
        </p:txBody>
      </p:sp>
      <p:sp>
        <p:nvSpPr>
          <p:cNvPr id="43" name="Google Shape;946;p50">
            <a:extLst>
              <a:ext uri="{FF2B5EF4-FFF2-40B4-BE49-F238E27FC236}">
                <a16:creationId xmlns:a16="http://schemas.microsoft.com/office/drawing/2014/main" id="{ED936D8D-6A33-5C6A-A634-5997C24BBEF4}"/>
              </a:ext>
            </a:extLst>
          </p:cNvPr>
          <p:cNvSpPr/>
          <p:nvPr/>
        </p:nvSpPr>
        <p:spPr>
          <a:xfrm>
            <a:off x="7919150" y="7012378"/>
            <a:ext cx="2449700" cy="2024016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/>
          </a:p>
        </p:txBody>
      </p:sp>
      <p:pic>
        <p:nvPicPr>
          <p:cNvPr id="92" name="Google Shape;92;p11">
            <a:extLst>
              <a:ext uri="{FF2B5EF4-FFF2-40B4-BE49-F238E27FC236}">
                <a16:creationId xmlns:a16="http://schemas.microsoft.com/office/drawing/2014/main" id="{27F45B11-D4A2-548B-B1B7-EDEF1B3A33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0794606"/>
      </p:ext>
    </p:extLst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CF791CF0-3B76-16D4-03B2-EDA350173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>
            <a:extLst>
              <a:ext uri="{FF2B5EF4-FFF2-40B4-BE49-F238E27FC236}">
                <a16:creationId xmlns:a16="http://schemas.microsoft.com/office/drawing/2014/main" id="{74BC3CF4-3D39-0830-4702-B8FC4519C6C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412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9">
            <a:extLst>
              <a:ext uri="{FF2B5EF4-FFF2-40B4-BE49-F238E27FC236}">
                <a16:creationId xmlns:a16="http://schemas.microsoft.com/office/drawing/2014/main" id="{A0BE54E5-413C-9422-9663-652C84C5F8DA}"/>
              </a:ext>
            </a:extLst>
          </p:cNvPr>
          <p:cNvGrpSpPr/>
          <p:nvPr/>
        </p:nvGrpSpPr>
        <p:grpSpPr>
          <a:xfrm>
            <a:off x="2277056" y="3600450"/>
            <a:ext cx="13733888" cy="3086100"/>
            <a:chOff x="0" y="0"/>
            <a:chExt cx="3617156" cy="812800"/>
          </a:xfrm>
        </p:grpSpPr>
        <p:sp>
          <p:nvSpPr>
            <p:cNvPr id="62" name="Google Shape;62;p9">
              <a:extLst>
                <a:ext uri="{FF2B5EF4-FFF2-40B4-BE49-F238E27FC236}">
                  <a16:creationId xmlns:a16="http://schemas.microsoft.com/office/drawing/2014/main" id="{A24E9304-7631-D028-3D1A-64C8BDE6E1F0}"/>
                </a:ext>
              </a:extLst>
            </p:cNvPr>
            <p:cNvSpPr/>
            <p:nvPr/>
          </p:nvSpPr>
          <p:spPr>
            <a:xfrm>
              <a:off x="0" y="0"/>
              <a:ext cx="3617156" cy="812800"/>
            </a:xfrm>
            <a:custGeom>
              <a:avLst/>
              <a:gdLst/>
              <a:ahLst/>
              <a:cxnLst/>
              <a:rect l="l" t="t" r="r" b="b"/>
              <a:pathLst>
                <a:path w="3617156" h="812800" extrusionOk="0">
                  <a:moveTo>
                    <a:pt x="0" y="0"/>
                  </a:moveTo>
                  <a:lnTo>
                    <a:pt x="3617156" y="0"/>
                  </a:lnTo>
                  <a:lnTo>
                    <a:pt x="36171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63" name="Google Shape;63;p9">
              <a:extLst>
                <a:ext uri="{FF2B5EF4-FFF2-40B4-BE49-F238E27FC236}">
                  <a16:creationId xmlns:a16="http://schemas.microsoft.com/office/drawing/2014/main" id="{6B9619EA-15C7-6144-85E4-A773D344EB21}"/>
                </a:ext>
              </a:extLst>
            </p:cNvPr>
            <p:cNvSpPr txBox="1"/>
            <p:nvPr/>
          </p:nvSpPr>
          <p:spPr>
            <a:xfrm>
              <a:off x="0" y="9525"/>
              <a:ext cx="3617156" cy="803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" name="Google Shape;64;p9">
            <a:extLst>
              <a:ext uri="{FF2B5EF4-FFF2-40B4-BE49-F238E27FC236}">
                <a16:creationId xmlns:a16="http://schemas.microsoft.com/office/drawing/2014/main" id="{03D7545F-6D2F-49F7-7227-C4FE63D2EB3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>
            <a:extLst>
              <a:ext uri="{FF2B5EF4-FFF2-40B4-BE49-F238E27FC236}">
                <a16:creationId xmlns:a16="http://schemas.microsoft.com/office/drawing/2014/main" id="{49316844-9248-BED0-4AA3-3C08C5D808BB}"/>
              </a:ext>
            </a:extLst>
          </p:cNvPr>
          <p:cNvSpPr txBox="1"/>
          <p:nvPr/>
        </p:nvSpPr>
        <p:spPr>
          <a:xfrm>
            <a:off x="2388358" y="4362450"/>
            <a:ext cx="9395404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80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Architecture</a:t>
            </a:r>
            <a:r>
              <a:rPr lang="fr-CH" sz="72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du projet</a:t>
            </a:r>
            <a:endParaRPr lang="fr-CH" sz="7200" noProof="0"/>
          </a:p>
        </p:txBody>
      </p:sp>
      <p:cxnSp>
        <p:nvCxnSpPr>
          <p:cNvPr id="67" name="Google Shape;67;p9">
            <a:extLst>
              <a:ext uri="{FF2B5EF4-FFF2-40B4-BE49-F238E27FC236}">
                <a16:creationId xmlns:a16="http://schemas.microsoft.com/office/drawing/2014/main" id="{DC298A2D-3268-AD7E-DB5B-ED35806A524D}"/>
              </a:ext>
            </a:extLst>
          </p:cNvPr>
          <p:cNvCxnSpPr/>
          <p:nvPr/>
        </p:nvCxnSpPr>
        <p:spPr>
          <a:xfrm>
            <a:off x="11838353" y="5162550"/>
            <a:ext cx="2890284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9">
            <a:extLst>
              <a:ext uri="{FF2B5EF4-FFF2-40B4-BE49-F238E27FC236}">
                <a16:creationId xmlns:a16="http://schemas.microsoft.com/office/drawing/2014/main" id="{31AFA5B6-60D2-38C6-6534-2E04FC616085}"/>
              </a:ext>
            </a:extLst>
          </p:cNvPr>
          <p:cNvSpPr txBox="1"/>
          <p:nvPr/>
        </p:nvSpPr>
        <p:spPr>
          <a:xfrm>
            <a:off x="15113013" y="4972050"/>
            <a:ext cx="5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002</a:t>
            </a:r>
            <a:endParaRPr lang="fr-CH" noProof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E864D32-11EF-6E29-EACB-BAB1BA4EF26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61413" y="9801826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z="2400" noProof="0" smtClean="0">
                <a:solidFill>
                  <a:schemeClr val="bg1"/>
                </a:solidFill>
              </a:rPr>
              <a:t>5</a:t>
            </a:fld>
            <a:endParaRPr lang="fr-CH" sz="24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176887"/>
      </p:ext>
    </p:extLst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CD5495F8-B0EA-D0FF-FD0F-0A8D43CFE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83;p11">
            <a:extLst>
              <a:ext uri="{FF2B5EF4-FFF2-40B4-BE49-F238E27FC236}">
                <a16:creationId xmlns:a16="http://schemas.microsoft.com/office/drawing/2014/main" id="{8CC33BA2-ADB6-0B32-F4F0-840F53B9DB33}"/>
              </a:ext>
            </a:extLst>
          </p:cNvPr>
          <p:cNvGrpSpPr/>
          <p:nvPr/>
        </p:nvGrpSpPr>
        <p:grpSpPr>
          <a:xfrm>
            <a:off x="1028700" y="1366877"/>
            <a:ext cx="6809014" cy="2334264"/>
            <a:chOff x="0" y="0"/>
            <a:chExt cx="1389053" cy="1389053"/>
          </a:xfrm>
        </p:grpSpPr>
        <p:sp>
          <p:nvSpPr>
            <p:cNvPr id="5" name="Google Shape;84;p11">
              <a:extLst>
                <a:ext uri="{FF2B5EF4-FFF2-40B4-BE49-F238E27FC236}">
                  <a16:creationId xmlns:a16="http://schemas.microsoft.com/office/drawing/2014/main" id="{861A95C2-C94F-B1CD-3823-C5A76C2B35E7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sz="2400" noProof="0">
                <a:latin typeface="Alatsi" panose="020B0604020202020204" charset="0"/>
                <a:cs typeface="Alatsi" panose="020B0604020202020204" charset="0"/>
              </a:endParaRPr>
            </a:p>
          </p:txBody>
        </p:sp>
        <p:sp>
          <p:nvSpPr>
            <p:cNvPr id="6" name="Google Shape;85;p11">
              <a:extLst>
                <a:ext uri="{FF2B5EF4-FFF2-40B4-BE49-F238E27FC236}">
                  <a16:creationId xmlns:a16="http://schemas.microsoft.com/office/drawing/2014/main" id="{999DC743-3B92-F0F7-D7C0-5288F6AE82E4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400" b="0" i="0" u="none" strike="noStrike" cap="none" noProof="0">
                  <a:solidFill>
                    <a:schemeClr val="bg1"/>
                  </a:solidFill>
                  <a:latin typeface="Alatsi" panose="020B0604020202020204" charset="0"/>
                  <a:ea typeface="Calibri"/>
                  <a:cs typeface="Alatsi" panose="020B0604020202020204" charset="0"/>
                  <a:sym typeface="Calibri"/>
                </a:rPr>
                <a:t>Frontend principalement constitué de documents utilisant </a:t>
              </a:r>
              <a:r>
                <a:rPr lang="fr-CH" sz="2400" b="0" i="0" u="none" strike="noStrike" cap="none" noProof="0" err="1">
                  <a:solidFill>
                    <a:schemeClr val="bg1"/>
                  </a:solidFill>
                  <a:latin typeface="Alatsi" panose="020B0604020202020204" charset="0"/>
                  <a:ea typeface="Calibri"/>
                  <a:cs typeface="Alatsi" panose="020B0604020202020204" charset="0"/>
                  <a:sym typeface="Calibri"/>
                </a:rPr>
                <a:t>JavaFX</a:t>
              </a:r>
              <a:r>
                <a:rPr lang="fr-CH" sz="2400" b="0" i="0" u="none" strike="noStrike" cap="none" noProof="0">
                  <a:solidFill>
                    <a:schemeClr val="bg1"/>
                  </a:solidFill>
                  <a:latin typeface="Alatsi" panose="020B0604020202020204" charset="0"/>
                  <a:ea typeface="Calibri"/>
                  <a:cs typeface="Alatsi" panose="020B0604020202020204" charset="0"/>
                  <a:sym typeface="Calibri"/>
                </a:rPr>
                <a:t> et FXML pour les vues</a:t>
              </a:r>
            </a:p>
          </p:txBody>
        </p:sp>
      </p:grpSp>
      <p:grpSp>
        <p:nvGrpSpPr>
          <p:cNvPr id="7" name="Google Shape;86;p11">
            <a:extLst>
              <a:ext uri="{FF2B5EF4-FFF2-40B4-BE49-F238E27FC236}">
                <a16:creationId xmlns:a16="http://schemas.microsoft.com/office/drawing/2014/main" id="{C1346E76-BED7-4D30-BC31-FA2678CE5ED5}"/>
              </a:ext>
            </a:extLst>
          </p:cNvPr>
          <p:cNvGrpSpPr/>
          <p:nvPr/>
        </p:nvGrpSpPr>
        <p:grpSpPr>
          <a:xfrm>
            <a:off x="1028700" y="4281525"/>
            <a:ext cx="6809013" cy="2318259"/>
            <a:chOff x="0" y="0"/>
            <a:chExt cx="1389053" cy="1389053"/>
          </a:xfrm>
        </p:grpSpPr>
        <p:sp>
          <p:nvSpPr>
            <p:cNvPr id="8" name="Google Shape;87;p11">
              <a:extLst>
                <a:ext uri="{FF2B5EF4-FFF2-40B4-BE49-F238E27FC236}">
                  <a16:creationId xmlns:a16="http://schemas.microsoft.com/office/drawing/2014/main" id="{866BD959-18EE-64C7-8BB1-AB598E1AC9B7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sz="2400" noProof="0">
                <a:latin typeface="Alatsi" panose="020B0604020202020204" charset="0"/>
                <a:cs typeface="Alatsi" panose="020B0604020202020204" charset="0"/>
              </a:endParaRPr>
            </a:p>
          </p:txBody>
        </p:sp>
        <p:sp>
          <p:nvSpPr>
            <p:cNvPr id="9" name="Google Shape;88;p11">
              <a:extLst>
                <a:ext uri="{FF2B5EF4-FFF2-40B4-BE49-F238E27FC236}">
                  <a16:creationId xmlns:a16="http://schemas.microsoft.com/office/drawing/2014/main" id="{A3C97EC4-22D2-B000-4ACF-4B5A64CF427A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400" b="0" i="0" u="none" strike="noStrike" cap="none" noProof="0">
                  <a:solidFill>
                    <a:schemeClr val="bg1"/>
                  </a:solidFill>
                  <a:latin typeface="Alatsi" panose="020B0604020202020204" charset="0"/>
                  <a:ea typeface="Calibri"/>
                  <a:cs typeface="Alatsi" panose="020B0604020202020204" charset="0"/>
                  <a:sym typeface="Calibri"/>
                </a:rPr>
                <a:t>Backend constitué principalement de Java pour le traitement</a:t>
              </a:r>
              <a:r>
                <a:rPr lang="fr-CH" sz="2400">
                  <a:solidFill>
                    <a:schemeClr val="bg1"/>
                  </a:solidFill>
                  <a:latin typeface="Alatsi" panose="020B0604020202020204" charset="0"/>
                  <a:ea typeface="Calibri"/>
                  <a:cs typeface="Alatsi" panose="020B0604020202020204" charset="0"/>
                  <a:sym typeface="Calibri"/>
                </a:rPr>
                <a:t> des données</a:t>
              </a:r>
              <a:endParaRPr lang="fr-CH" sz="2400" b="0" i="0" u="none" strike="noStrike" cap="none" noProof="0">
                <a:solidFill>
                  <a:schemeClr val="bg1"/>
                </a:solidFill>
                <a:latin typeface="Alatsi" panose="020B0604020202020204" charset="0"/>
                <a:ea typeface="Calibri"/>
                <a:cs typeface="Alatsi" panose="020B0604020202020204" charset="0"/>
                <a:sym typeface="Calibri"/>
              </a:endParaRPr>
            </a:p>
          </p:txBody>
        </p:sp>
      </p:grpSp>
      <p:grpSp>
        <p:nvGrpSpPr>
          <p:cNvPr id="10" name="Google Shape;89;p11">
            <a:extLst>
              <a:ext uri="{FF2B5EF4-FFF2-40B4-BE49-F238E27FC236}">
                <a16:creationId xmlns:a16="http://schemas.microsoft.com/office/drawing/2014/main" id="{18D27B5D-A658-3B07-B64B-5BE4ACE89413}"/>
              </a:ext>
            </a:extLst>
          </p:cNvPr>
          <p:cNvGrpSpPr/>
          <p:nvPr/>
        </p:nvGrpSpPr>
        <p:grpSpPr>
          <a:xfrm>
            <a:off x="1028699" y="7180168"/>
            <a:ext cx="6809013" cy="2302362"/>
            <a:chOff x="0" y="0"/>
            <a:chExt cx="1389053" cy="1389053"/>
          </a:xfrm>
        </p:grpSpPr>
        <p:sp>
          <p:nvSpPr>
            <p:cNvPr id="11" name="Google Shape;90;p11">
              <a:extLst>
                <a:ext uri="{FF2B5EF4-FFF2-40B4-BE49-F238E27FC236}">
                  <a16:creationId xmlns:a16="http://schemas.microsoft.com/office/drawing/2014/main" id="{2D9C8016-6E17-10C0-094F-25F517C74183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sz="2400" noProof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endParaRPr>
            </a:p>
          </p:txBody>
        </p:sp>
        <p:sp>
          <p:nvSpPr>
            <p:cNvPr id="12" name="Google Shape;91;p11">
              <a:extLst>
                <a:ext uri="{FF2B5EF4-FFF2-40B4-BE49-F238E27FC236}">
                  <a16:creationId xmlns:a16="http://schemas.microsoft.com/office/drawing/2014/main" id="{53E7FD8B-C25F-DDC7-50D6-ED9B07B36244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400" b="0" i="0" u="none" strike="noStrike" cap="none" noProof="0">
                  <a:solidFill>
                    <a:schemeClr val="bg1"/>
                  </a:solidFill>
                  <a:latin typeface="Alatsi" panose="020B0604020202020204" charset="0"/>
                  <a:ea typeface="Calibri"/>
                  <a:cs typeface="Alatsi" panose="020B0604020202020204" charset="0"/>
                  <a:sym typeface="Calibri"/>
                </a:rPr>
                <a:t>Utilisation d’un robot 7Links et les librairies qui sont disponibles pour le faire fonctionner</a:t>
              </a:r>
            </a:p>
          </p:txBody>
        </p:sp>
      </p:grpSp>
      <p:pic>
        <p:nvPicPr>
          <p:cNvPr id="195" name="Google Shape;195;p18">
            <a:extLst>
              <a:ext uri="{FF2B5EF4-FFF2-40B4-BE49-F238E27FC236}">
                <a16:creationId xmlns:a16="http://schemas.microsoft.com/office/drawing/2014/main" id="{CC425AD5-C61D-B741-11A0-064CECF8CA6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" name="Google Shape;198;p18">
            <a:extLst>
              <a:ext uri="{FF2B5EF4-FFF2-40B4-BE49-F238E27FC236}">
                <a16:creationId xmlns:a16="http://schemas.microsoft.com/office/drawing/2014/main" id="{B52D047C-9E88-C26C-4F84-D10852825E77}"/>
              </a:ext>
            </a:extLst>
          </p:cNvPr>
          <p:cNvCxnSpPr>
            <a:cxnSpLocks/>
          </p:cNvCxnSpPr>
          <p:nvPr/>
        </p:nvCxnSpPr>
        <p:spPr>
          <a:xfrm>
            <a:off x="1028700" y="1047750"/>
            <a:ext cx="16432864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E32A0D2-8716-6A4A-0925-38C6FA48795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820030" y="9590087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z="2400" noProof="0" smtClean="0"/>
              <a:t>6</a:t>
            </a:fld>
            <a:endParaRPr lang="fr-CH" sz="2400" noProof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55ED648-AA24-9A2A-8488-95B0BCE0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636" y="2095501"/>
            <a:ext cx="9154928" cy="671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9902753"/>
      </p:ext>
    </p:extLst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80B65A27-FD31-3085-FDC9-B00207BF9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>
            <a:extLst>
              <a:ext uri="{FF2B5EF4-FFF2-40B4-BE49-F238E27FC236}">
                <a16:creationId xmlns:a16="http://schemas.microsoft.com/office/drawing/2014/main" id="{02B558AB-0618-1428-97CD-154BF2E109E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412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9">
            <a:extLst>
              <a:ext uri="{FF2B5EF4-FFF2-40B4-BE49-F238E27FC236}">
                <a16:creationId xmlns:a16="http://schemas.microsoft.com/office/drawing/2014/main" id="{FB3E6885-5241-4EA1-2FC9-2781BC0D7FDB}"/>
              </a:ext>
            </a:extLst>
          </p:cNvPr>
          <p:cNvGrpSpPr/>
          <p:nvPr/>
        </p:nvGrpSpPr>
        <p:grpSpPr>
          <a:xfrm>
            <a:off x="2277056" y="3600450"/>
            <a:ext cx="13733888" cy="3086100"/>
            <a:chOff x="0" y="0"/>
            <a:chExt cx="3617156" cy="812800"/>
          </a:xfrm>
        </p:grpSpPr>
        <p:sp>
          <p:nvSpPr>
            <p:cNvPr id="62" name="Google Shape;62;p9">
              <a:extLst>
                <a:ext uri="{FF2B5EF4-FFF2-40B4-BE49-F238E27FC236}">
                  <a16:creationId xmlns:a16="http://schemas.microsoft.com/office/drawing/2014/main" id="{246B4617-D350-5DC0-08CB-3AEB7566E188}"/>
                </a:ext>
              </a:extLst>
            </p:cNvPr>
            <p:cNvSpPr/>
            <p:nvPr/>
          </p:nvSpPr>
          <p:spPr>
            <a:xfrm>
              <a:off x="0" y="0"/>
              <a:ext cx="3617156" cy="812800"/>
            </a:xfrm>
            <a:custGeom>
              <a:avLst/>
              <a:gdLst/>
              <a:ahLst/>
              <a:cxnLst/>
              <a:rect l="l" t="t" r="r" b="b"/>
              <a:pathLst>
                <a:path w="3617156" h="812800" extrusionOk="0">
                  <a:moveTo>
                    <a:pt x="0" y="0"/>
                  </a:moveTo>
                  <a:lnTo>
                    <a:pt x="3617156" y="0"/>
                  </a:lnTo>
                  <a:lnTo>
                    <a:pt x="36171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63" name="Google Shape;63;p9">
              <a:extLst>
                <a:ext uri="{FF2B5EF4-FFF2-40B4-BE49-F238E27FC236}">
                  <a16:creationId xmlns:a16="http://schemas.microsoft.com/office/drawing/2014/main" id="{B414802B-4D8E-79A8-D5AD-14FCE3C5B2AE}"/>
                </a:ext>
              </a:extLst>
            </p:cNvPr>
            <p:cNvSpPr txBox="1"/>
            <p:nvPr/>
          </p:nvSpPr>
          <p:spPr>
            <a:xfrm>
              <a:off x="0" y="9525"/>
              <a:ext cx="3617156" cy="803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" name="Google Shape;64;p9">
            <a:extLst>
              <a:ext uri="{FF2B5EF4-FFF2-40B4-BE49-F238E27FC236}">
                <a16:creationId xmlns:a16="http://schemas.microsoft.com/office/drawing/2014/main" id="{BF8E310B-1532-5C0D-EFC0-FD0CE341419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>
            <a:extLst>
              <a:ext uri="{FF2B5EF4-FFF2-40B4-BE49-F238E27FC236}">
                <a16:creationId xmlns:a16="http://schemas.microsoft.com/office/drawing/2014/main" id="{4703A083-33BA-5FA7-384F-010EE6FC60BC}"/>
              </a:ext>
            </a:extLst>
          </p:cNvPr>
          <p:cNvSpPr txBox="1"/>
          <p:nvPr/>
        </p:nvSpPr>
        <p:spPr>
          <a:xfrm>
            <a:off x="2649870" y="4362450"/>
            <a:ext cx="913042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80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Explication du projet</a:t>
            </a:r>
            <a:endParaRPr lang="fr-CH" sz="8000" noProof="0"/>
          </a:p>
        </p:txBody>
      </p:sp>
      <p:cxnSp>
        <p:nvCxnSpPr>
          <p:cNvPr id="67" name="Google Shape;67;p9">
            <a:extLst>
              <a:ext uri="{FF2B5EF4-FFF2-40B4-BE49-F238E27FC236}">
                <a16:creationId xmlns:a16="http://schemas.microsoft.com/office/drawing/2014/main" id="{09EC8ED0-5153-B14C-42AC-65F36DBFF699}"/>
              </a:ext>
            </a:extLst>
          </p:cNvPr>
          <p:cNvCxnSpPr/>
          <p:nvPr/>
        </p:nvCxnSpPr>
        <p:spPr>
          <a:xfrm>
            <a:off x="11838353" y="5162550"/>
            <a:ext cx="2890284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9">
            <a:extLst>
              <a:ext uri="{FF2B5EF4-FFF2-40B4-BE49-F238E27FC236}">
                <a16:creationId xmlns:a16="http://schemas.microsoft.com/office/drawing/2014/main" id="{18BD176E-9FE5-F227-9D5E-4B8791F6417D}"/>
              </a:ext>
            </a:extLst>
          </p:cNvPr>
          <p:cNvSpPr txBox="1"/>
          <p:nvPr/>
        </p:nvSpPr>
        <p:spPr>
          <a:xfrm>
            <a:off x="15113013" y="4972050"/>
            <a:ext cx="5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003</a:t>
            </a:r>
            <a:endParaRPr lang="fr-CH" noProof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857EDF0-8C6C-5498-4602-B113E12663E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61413" y="9801826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z="2400" noProof="0" smtClean="0">
                <a:solidFill>
                  <a:schemeClr val="bg1"/>
                </a:solidFill>
              </a:rPr>
              <a:t>7</a:t>
            </a:fld>
            <a:endParaRPr lang="fr-CH" sz="24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786937"/>
      </p:ext>
    </p:extLst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0"/>
          <p:cNvPicPr preferRelativeResize="0"/>
          <p:nvPr/>
        </p:nvPicPr>
        <p:blipFill>
          <a:blip r:embed="rId3">
            <a:alphaModFix/>
          </a:blip>
          <a:srcRect r="16325"/>
          <a:stretch>
            <a:fillRect/>
          </a:stretch>
        </p:blipFill>
        <p:spPr>
          <a:xfrm>
            <a:off x="9680375" y="0"/>
            <a:ext cx="8607625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p10"/>
          <p:cNvCxnSpPr>
            <a:cxnSpLocks/>
          </p:cNvCxnSpPr>
          <p:nvPr/>
        </p:nvCxnSpPr>
        <p:spPr>
          <a:xfrm>
            <a:off x="900751" y="645585"/>
            <a:ext cx="7590148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81E8850-2246-268D-CC9E-59ED359212D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847325" y="9631813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z="2400" noProof="0" smtClean="0"/>
              <a:t>8</a:t>
            </a:fld>
            <a:endParaRPr lang="fr-CH" sz="2400" noProof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78DF764-3FC1-E044-C4CC-EC80B8944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7" y="1770593"/>
            <a:ext cx="7458075" cy="739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FD8EAB45-5121-8FB0-5DB7-ABDDC0C5F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>
            <a:extLst>
              <a:ext uri="{FF2B5EF4-FFF2-40B4-BE49-F238E27FC236}">
                <a16:creationId xmlns:a16="http://schemas.microsoft.com/office/drawing/2014/main" id="{4D1E122D-7E7E-A72D-6986-B4758829C07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412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9">
            <a:extLst>
              <a:ext uri="{FF2B5EF4-FFF2-40B4-BE49-F238E27FC236}">
                <a16:creationId xmlns:a16="http://schemas.microsoft.com/office/drawing/2014/main" id="{E0984B5C-9AD6-7D75-2BAF-EC1AB1CDC397}"/>
              </a:ext>
            </a:extLst>
          </p:cNvPr>
          <p:cNvGrpSpPr/>
          <p:nvPr/>
        </p:nvGrpSpPr>
        <p:grpSpPr>
          <a:xfrm>
            <a:off x="2277056" y="3600450"/>
            <a:ext cx="13733888" cy="3086100"/>
            <a:chOff x="0" y="0"/>
            <a:chExt cx="3617156" cy="812800"/>
          </a:xfrm>
        </p:grpSpPr>
        <p:sp>
          <p:nvSpPr>
            <p:cNvPr id="62" name="Google Shape;62;p9">
              <a:extLst>
                <a:ext uri="{FF2B5EF4-FFF2-40B4-BE49-F238E27FC236}">
                  <a16:creationId xmlns:a16="http://schemas.microsoft.com/office/drawing/2014/main" id="{0264750F-977A-B24D-2417-014ABF884770}"/>
                </a:ext>
              </a:extLst>
            </p:cNvPr>
            <p:cNvSpPr/>
            <p:nvPr/>
          </p:nvSpPr>
          <p:spPr>
            <a:xfrm>
              <a:off x="0" y="0"/>
              <a:ext cx="3617156" cy="812800"/>
            </a:xfrm>
            <a:custGeom>
              <a:avLst/>
              <a:gdLst/>
              <a:ahLst/>
              <a:cxnLst/>
              <a:rect l="l" t="t" r="r" b="b"/>
              <a:pathLst>
                <a:path w="3617156" h="812800" extrusionOk="0">
                  <a:moveTo>
                    <a:pt x="0" y="0"/>
                  </a:moveTo>
                  <a:lnTo>
                    <a:pt x="3617156" y="0"/>
                  </a:lnTo>
                  <a:lnTo>
                    <a:pt x="36171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63" name="Google Shape;63;p9">
              <a:extLst>
                <a:ext uri="{FF2B5EF4-FFF2-40B4-BE49-F238E27FC236}">
                  <a16:creationId xmlns:a16="http://schemas.microsoft.com/office/drawing/2014/main" id="{A2C62D6B-3390-F590-0E30-C2C58F7E0316}"/>
                </a:ext>
              </a:extLst>
            </p:cNvPr>
            <p:cNvSpPr txBox="1"/>
            <p:nvPr/>
          </p:nvSpPr>
          <p:spPr>
            <a:xfrm>
              <a:off x="0" y="9525"/>
              <a:ext cx="3617156" cy="803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" name="Google Shape;64;p9">
            <a:extLst>
              <a:ext uri="{FF2B5EF4-FFF2-40B4-BE49-F238E27FC236}">
                <a16:creationId xmlns:a16="http://schemas.microsoft.com/office/drawing/2014/main" id="{9EE86B47-1C45-817D-AB3A-A5BC09EDA6A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>
            <a:extLst>
              <a:ext uri="{FF2B5EF4-FFF2-40B4-BE49-F238E27FC236}">
                <a16:creationId xmlns:a16="http://schemas.microsoft.com/office/drawing/2014/main" id="{7E32CD37-5573-293C-C6A2-8187EE00BA23}"/>
              </a:ext>
            </a:extLst>
          </p:cNvPr>
          <p:cNvSpPr txBox="1"/>
          <p:nvPr/>
        </p:nvSpPr>
        <p:spPr>
          <a:xfrm>
            <a:off x="2649870" y="4362450"/>
            <a:ext cx="9130427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96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Maquettes</a:t>
            </a:r>
            <a:endParaRPr lang="fr-CH" sz="9600" noProof="0"/>
          </a:p>
        </p:txBody>
      </p:sp>
      <p:cxnSp>
        <p:nvCxnSpPr>
          <p:cNvPr id="67" name="Google Shape;67;p9">
            <a:extLst>
              <a:ext uri="{FF2B5EF4-FFF2-40B4-BE49-F238E27FC236}">
                <a16:creationId xmlns:a16="http://schemas.microsoft.com/office/drawing/2014/main" id="{F2C597BC-DD47-F21D-4379-F6E9D0E5EBA1}"/>
              </a:ext>
            </a:extLst>
          </p:cNvPr>
          <p:cNvCxnSpPr/>
          <p:nvPr/>
        </p:nvCxnSpPr>
        <p:spPr>
          <a:xfrm>
            <a:off x="11838353" y="5162550"/>
            <a:ext cx="2890284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9">
            <a:extLst>
              <a:ext uri="{FF2B5EF4-FFF2-40B4-BE49-F238E27FC236}">
                <a16:creationId xmlns:a16="http://schemas.microsoft.com/office/drawing/2014/main" id="{4B9A0AEC-9B64-DDFE-1DAC-EAD1C091E65B}"/>
              </a:ext>
            </a:extLst>
          </p:cNvPr>
          <p:cNvSpPr txBox="1"/>
          <p:nvPr/>
        </p:nvSpPr>
        <p:spPr>
          <a:xfrm>
            <a:off x="15113013" y="4972050"/>
            <a:ext cx="5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004</a:t>
            </a:r>
            <a:endParaRPr lang="fr-CH" noProof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ECA0CF4-117B-589C-D3D3-DB16B2F8D6B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61413" y="9801826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z="2400" noProof="0" smtClean="0">
                <a:solidFill>
                  <a:schemeClr val="bg1"/>
                </a:solidFill>
              </a:rPr>
              <a:t>9</a:t>
            </a:fld>
            <a:endParaRPr lang="fr-CH" sz="24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552703"/>
      </p:ext>
    </p:extLst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1263</Words>
  <Application>Microsoft Office PowerPoint</Application>
  <PresentationFormat>Personnalisé</PresentationFormat>
  <Paragraphs>168</Paragraphs>
  <Slides>33</Slides>
  <Notes>33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7" baseType="lpstr">
      <vt:lpstr>Alatsi</vt:lpstr>
      <vt:lpstr>Berlin Sans FB</vt:lpstr>
      <vt:lpstr>Courier Prime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Magliani Lorenzo</cp:lastModifiedBy>
  <cp:revision>1</cp:revision>
  <dcterms:modified xsi:type="dcterms:W3CDTF">2026-01-16T12:25:51Z</dcterms:modified>
</cp:coreProperties>
</file>